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jpeg" ContentType="image/jpeg"/>
  <Override PartName="/ppt/media/image2.jpeg" ContentType="image/jpe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768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6480"/>
            <a:ext cx="906768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9440" y="176796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9440" y="405648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648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49440" y="176796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382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43819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9440" y="1767960"/>
            <a:ext cx="4424760" cy="43819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67680" cy="584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648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9440" y="1767960"/>
            <a:ext cx="4424760" cy="43819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438192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9440" y="176796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9440" y="405648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9440" y="1767960"/>
            <a:ext cx="442476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6480"/>
            <a:ext cx="9067320" cy="2089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bIns="0" lIns="0" rIns="0" tIns="28080"/>
          <a:p>
            <a:pPr>
              <a:buFont typeface="Times New Roman"/>
              <a:buChar char="•"/>
            </a:pPr>
            <a:r>
              <a:rPr lang="en-GB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GB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GB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GB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GB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GB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4680" cy="5180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r>
              <a:rPr lang="en-GB"/>
              <a:t>02/11/2013</a:t>
            </a:r>
            <a:endParaRPr/>
          </a:p>
          <a:p>
            <a:pPr>
              <a:buFont typeface="Times New Roman"/>
              <a:buChar char="•"/>
            </a:pP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2480" cy="5180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r>
              <a:rPr lang="en-GB"/>
              <a:t>Provisional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6886440"/>
            <a:ext cx="2344680" cy="5180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fld id="{F863A253-D1D8-4B2D-8F1C-BA069731B52E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Holiday Plans</a:t>
            </a:r>
            <a:endParaRPr/>
          </a:p>
        </p:txBody>
      </p:sp>
      <p:pic>
        <p:nvPicPr>
          <p:cNvPr descr="" id="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1768320"/>
            <a:ext cx="8064720" cy="4711680"/>
          </a:xfrm>
          <a:prstGeom prst="rect">
            <a:avLst/>
          </a:prstGeom>
        </p:spPr>
      </p:pic>
    </p:spTree>
  </p:cSld>
  <p:transition spd="med">
    <p:plus/>
  </p:transition>
  <p:timing>
    <p:tnLst>
      <p:par>
        <p:cTn dur="indefinite" id="1" nodeType="tmRoot" restart="never">
          <p:childTnLst>
            <p:seq>
              <p:cTn dur="indefinite"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New York</a:t>
            </a:r>
            <a:endParaRPr/>
          </a:p>
        </p:txBody>
      </p:sp>
      <p:pic>
        <p:nvPicPr>
          <p:cNvPr descr="" id="5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360" y="1768320"/>
            <a:ext cx="8856720" cy="492768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dur="indefinite"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New York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With sister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On plane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Both will need passports so get them 1 year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In advance. 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Take camera and laptop.</a:t>
            </a:r>
            <a:endParaRPr/>
          </a:p>
        </p:txBody>
      </p:sp>
    </p:spTree>
  </p:cSld>
  <p:transition spd="med">
    <p:random/>
  </p:transition>
  <p:timing>
    <p:tnLst>
      <p:par>
        <p:cTn dur="indefinite" id="21" nodeType="tmRoot" restart="never">
          <p:childTnLst>
            <p:seq>
              <p:cTn dur="indefinite"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New York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4 star hotel – sister can pay towards her room.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Live entertainment at hotel in evenings.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Don't go if there's a hurricane forecast.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Go in Oct – Nov. Before Xmas to get presents.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Take nicer clothes for attending nice restaurants.</a:t>
            </a:r>
            <a:endParaRPr/>
          </a:p>
        </p:txBody>
      </p:sp>
    </p:spTree>
  </p:cSld>
  <p:transition spd="med">
    <p:random/>
  </p:transition>
  <p:timing>
    <p:tnLst>
      <p:par>
        <p:cTn dur="indefinite" id="23" nodeType="tmRoot" restart="never">
          <p:childTnLst>
            <p:seq>
              <p:cTn dur="indefinite"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New York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Get any shopping delivered internationally if it's large or technological.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Go to the top of one of those skyscrapers.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Visit the cities orchestra or ballet.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Go clothes shopping in main shopping street, that's if it hasn't closed down due to online shopping. </a:t>
            </a:r>
            <a:endParaRPr/>
          </a:p>
        </p:txBody>
      </p:sp>
    </p:spTree>
  </p:cSld>
  <p:transition spd="med">
    <p:random/>
  </p:transition>
  <p:timing>
    <p:tnLst>
      <p:par>
        <p:cTn dur="indefinite" id="25" nodeType="tmRoot" restart="never">
          <p:childTnLst>
            <p:seq>
              <p:cTn dur="indefinite"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New York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Visit Harlem and a music club there if the USA has passed some sensible gun laws.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Otherwise visit the Statue of Liberty. 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4 days, or 5 if I can get it cheap enough.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dur="indefinite"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Brighton &amp; London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Don't want to stay in London as it's too expensive.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Brighton's only 30 minutes away by train.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Both have nice art galleries, and museums.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Brighton has the sea side.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London has posh knob ends 'working' in the parliament. 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Brighton &amp; London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31680"/>
          <a:p>
            <a:pPr algn="ctr">
              <a:lnSpc>
                <a:spcPct val="93000"/>
              </a:lnSpc>
              <a:buSzPct val="25000"/>
              <a:buFont typeface="Arial"/>
              <a:buChar char="•"/>
            </a:pPr>
            <a:r>
              <a:rPr b="1" lang="en-GB" sz="3600">
                <a:solidFill>
                  <a:srgbClr val="000000"/>
                </a:solidFill>
              </a:rPr>
              <a:t>Trains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Goes from Derby to London St Pancreas. Then to London Paddington – Brighton. Walk or get taxi for London change.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More sensible to get a bus like National Express or to fly, then go to London Paddington. 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Train journey is supposed to take two hours.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dur="indefinite"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Brighton &amp; London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31680"/>
          <a:p>
            <a:pPr algn="ctr">
              <a:lnSpc>
                <a:spcPct val="93000"/>
              </a:lnSpc>
              <a:buSzPct val="25000"/>
              <a:buFont typeface="Arial"/>
              <a:buChar char="•"/>
            </a:pPr>
            <a:r>
              <a:rPr b="1" lang="en-GB" sz="3600">
                <a:solidFill>
                  <a:srgbClr val="000000"/>
                </a:solidFill>
              </a:rPr>
              <a:t>Hotel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Near the centre of Brighton. Sea view would be nice.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Must have a shower in the en-suite and a radio at least. Free wi-fi would be nice, and a desk. 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Check in: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Check out: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Take 4 day holiday in April or May to avoid school kids and higher prices. 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Brighton &amp; London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31680"/>
          <a:p>
            <a:pPr algn="ctr">
              <a:lnSpc>
                <a:spcPct val="93000"/>
              </a:lnSpc>
              <a:buSzPct val="25000"/>
              <a:buFont typeface="Arial"/>
              <a:buChar char="•"/>
            </a:pPr>
            <a:r>
              <a:rPr b="1" lang="en-GB" sz="3600">
                <a:solidFill>
                  <a:srgbClr val="000000"/>
                </a:solidFill>
              </a:rPr>
              <a:t>To Do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Day 1: shop in book shops, view place &amp; art galleries.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Day 2: Visit British Science Museum and wander past HP sauce place.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Day 3: Visit British Library and Vic &amp; Albert. Walk through Hyde Park.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</a:rPr>
              <a:t>Day 4: Take pics in Brighton. Write, wander around finding interesting places. Go to the beach. </a:t>
            </a:r>
            <a:endParaRPr/>
          </a:p>
        </p:txBody>
      </p:sp>
    </p:spTree>
  </p:cSld>
  <p:transition spd="med">
    <p:pull dir="l"/>
  </p:transition>
  <p:timing>
    <p:tnLst>
      <p:par>
        <p:cTn dur="indefinite" id="9" nodeType="tmRoot" restart="never">
          <p:childTnLst>
            <p:seq>
              <p:cTn dur="indefinite"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Day Trips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Bletchley Park or York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Matlock or Belper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Derby or Nottingham doesn't count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GCR or Butterly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Filey or Scarborough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Berlin or Paris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Old computer museums</a:t>
            </a:r>
            <a:endParaRPr/>
          </a:p>
        </p:txBody>
      </p:sp>
    </p:spTree>
  </p:cSld>
  <p:transition spd="med">
    <p:pull dir="l"/>
  </p:transition>
  <p:timing>
    <p:tnLst>
      <p:par>
        <p:cTn dur="indefinite" id="11" nodeType="tmRoot" restart="never">
          <p:childTnLst>
            <p:seq>
              <p:cTn dur="indefinite"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Finland Holiday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1768320"/>
            <a:ext cx="8064720" cy="492768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dur="indefinite"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Finland Holiday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Get a ferry or plane to Helsinki.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A week long in May or June.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One day in Vaasa and Joensuu.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Visit countryside / scenery or cultural places.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Attend a metal show of some description.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Take a boat ride somewhere.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6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2920" y="30168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en-GB">
                <a:solidFill>
                  <a:srgbClr val="000000"/>
                </a:solidFill>
              </a:rPr>
              <a:t>Finland Holiday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2920" y="1768320"/>
            <a:ext cx="9070920" cy="438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Eat reindeer or salmon.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Sight see Digia's headquarters.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Or the shop where Linus Torvalds brought his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First computer to program Linux on.</a:t>
            </a:r>
            <a:endParaRPr/>
          </a:p>
          <a:p>
            <a:pPr>
              <a:lnSpc>
                <a:spcPct val="93000"/>
              </a:lnSpc>
              <a:buSzPct val="25000"/>
              <a:buFont typeface="StarSymbol"/>
              <a:buChar char=""/>
            </a:pPr>
            <a:r>
              <a:rPr lang="en-GB">
                <a:solidFill>
                  <a:srgbClr val="000000"/>
                </a:solidFill>
              </a:rPr>
              <a:t>Visit the Sibelius museum, or see it performed by the Helsinki orchestra.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