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af5390e82ec44c41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0F5B6-2475-4644-A227-2ED3C546433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C41FB4-9238-45CC-91E6-CF7A78D5B0B5}">
      <dgm:prSet phldrT="[文本]"/>
      <dgm:spPr/>
      <dgm:t>
        <a:bodyPr/>
        <a:lstStyle/>
        <a:p>
          <a:r>
            <a:rPr lang="zh-CN" altLang="en-US" dirty="0" smtClean="0"/>
            <a:t>特征工程</a:t>
          </a:r>
          <a:endParaRPr lang="zh-CN" altLang="en-US" dirty="0"/>
        </a:p>
      </dgm:t>
    </dgm:pt>
    <dgm:pt modelId="{E1386DF9-3FE4-4BBB-AB8E-CB59853BA328}" type="parTrans" cxnId="{02105EE8-8AFC-435F-8213-9675499B5884}">
      <dgm:prSet/>
      <dgm:spPr/>
      <dgm:t>
        <a:bodyPr/>
        <a:lstStyle/>
        <a:p>
          <a:endParaRPr lang="zh-CN" altLang="en-US"/>
        </a:p>
      </dgm:t>
    </dgm:pt>
    <dgm:pt modelId="{8F3E9303-E966-462B-9955-7DE5A2131ECF}" type="sibTrans" cxnId="{02105EE8-8AFC-435F-8213-9675499B5884}">
      <dgm:prSet/>
      <dgm:spPr/>
      <dgm:t>
        <a:bodyPr/>
        <a:lstStyle/>
        <a:p>
          <a:endParaRPr lang="zh-CN" altLang="en-US"/>
        </a:p>
      </dgm:t>
    </dgm:pt>
    <dgm:pt modelId="{A211B0A7-E047-48E2-B585-6DE4F00F4593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400" dirty="0" smtClean="0"/>
            <a:t>用户单边特征</a:t>
          </a:r>
          <a:endParaRPr lang="en-US" altLang="zh-CN" sz="1400" dirty="0" smtClean="0"/>
        </a:p>
        <a:p>
          <a:pPr>
            <a:lnSpc>
              <a:spcPct val="100000"/>
            </a:lnSpc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维）</a:t>
          </a:r>
          <a:endParaRPr lang="zh-CN" altLang="en-US" sz="1400" dirty="0"/>
        </a:p>
      </dgm:t>
    </dgm:pt>
    <dgm:pt modelId="{FED09A56-56C3-4FE3-91F6-797FFC048E8E}" type="parTrans" cxnId="{FF84C752-0342-4C99-8F7B-08DDDF352C9A}">
      <dgm:prSet/>
      <dgm:spPr/>
      <dgm:t>
        <a:bodyPr/>
        <a:lstStyle/>
        <a:p>
          <a:endParaRPr lang="zh-CN" altLang="en-US"/>
        </a:p>
      </dgm:t>
    </dgm:pt>
    <dgm:pt modelId="{0CBE191C-5161-485E-AA20-8DD808F5925E}" type="sibTrans" cxnId="{FF84C752-0342-4C99-8F7B-08DDDF352C9A}">
      <dgm:prSet/>
      <dgm:spPr/>
      <dgm:t>
        <a:bodyPr/>
        <a:lstStyle/>
        <a:p>
          <a:endParaRPr lang="zh-CN" altLang="en-US"/>
        </a:p>
      </dgm:t>
    </dgm:pt>
    <dgm:pt modelId="{559DB5D2-4786-41C0-803A-AEC7CFA3ED7F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zh-CN" altLang="en-US" sz="1400" dirty="0" smtClean="0"/>
            <a:t>优惠券单边特征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7</a:t>
          </a:r>
          <a:r>
            <a:rPr lang="zh-CN" altLang="en-US" sz="1400" dirty="0" smtClean="0"/>
            <a:t>维）</a:t>
          </a:r>
          <a:endParaRPr lang="zh-CN" altLang="en-US" sz="1400" dirty="0"/>
        </a:p>
      </dgm:t>
    </dgm:pt>
    <dgm:pt modelId="{A120FF01-769B-4FF6-86A1-00C97A3B4ED6}" type="parTrans" cxnId="{33E5CE74-A978-443B-9E33-5A32A3CAF156}">
      <dgm:prSet/>
      <dgm:spPr/>
      <dgm:t>
        <a:bodyPr/>
        <a:lstStyle/>
        <a:p>
          <a:endParaRPr lang="zh-CN" altLang="en-US"/>
        </a:p>
      </dgm:t>
    </dgm:pt>
    <dgm:pt modelId="{ED62EDD7-E094-4B57-874D-920164CDB659}" type="sibTrans" cxnId="{33E5CE74-A978-443B-9E33-5A32A3CAF156}">
      <dgm:prSet/>
      <dgm:spPr/>
      <dgm:t>
        <a:bodyPr/>
        <a:lstStyle/>
        <a:p>
          <a:endParaRPr lang="zh-CN" altLang="en-US"/>
        </a:p>
      </dgm:t>
    </dgm:pt>
    <dgm:pt modelId="{D8C2D358-8D08-4CAF-993D-0C4BC1B2BC23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400" dirty="0" smtClean="0"/>
            <a:t>用户优惠券双边特征</a:t>
          </a:r>
          <a:endParaRPr lang="en-US" altLang="zh-CN" sz="1400" dirty="0" smtClean="0"/>
        </a:p>
        <a:p>
          <a:pPr>
            <a:lnSpc>
              <a:spcPct val="100000"/>
            </a:lnSpc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102</a:t>
          </a:r>
          <a:r>
            <a:rPr lang="zh-CN" altLang="en-US" sz="1400" dirty="0" smtClean="0"/>
            <a:t>维）</a:t>
          </a:r>
          <a:endParaRPr lang="zh-CN" altLang="en-US" sz="1400" dirty="0"/>
        </a:p>
      </dgm:t>
    </dgm:pt>
    <dgm:pt modelId="{A89A9276-487C-40AE-97A6-0FAA94A41F97}" type="parTrans" cxnId="{63254BBF-8841-4020-AE47-D02628FC4208}">
      <dgm:prSet/>
      <dgm:spPr/>
      <dgm:t>
        <a:bodyPr/>
        <a:lstStyle/>
        <a:p>
          <a:endParaRPr lang="zh-CN" altLang="en-US"/>
        </a:p>
      </dgm:t>
    </dgm:pt>
    <dgm:pt modelId="{D8498283-C6EF-4C7B-9F54-BF00E8A2739E}" type="sibTrans" cxnId="{63254BBF-8841-4020-AE47-D02628FC4208}">
      <dgm:prSet/>
      <dgm:spPr/>
      <dgm:t>
        <a:bodyPr/>
        <a:lstStyle/>
        <a:p>
          <a:endParaRPr lang="zh-CN" altLang="en-US"/>
        </a:p>
      </dgm:t>
    </dgm:pt>
    <dgm:pt modelId="{BCD813ED-500E-4FEC-8D9B-C64261B5BCBD}">
      <dgm:prSet phldrT="[文本]" custT="1"/>
      <dgm:spPr/>
      <dgm:t>
        <a:bodyPr/>
        <a:lstStyle/>
        <a:p>
          <a:r>
            <a:rPr lang="zh-CN" altLang="en-US" sz="1400" dirty="0" smtClean="0"/>
            <a:t>自营偏好</a:t>
          </a:r>
          <a:endParaRPr lang="zh-CN" altLang="en-US" sz="1400" dirty="0"/>
        </a:p>
      </dgm:t>
    </dgm:pt>
    <dgm:pt modelId="{802B3268-FAFB-4A01-9C6A-3661CF19DE63}" type="parTrans" cxnId="{EB3943B0-2BF3-405A-BE20-6312E5AEB2EB}">
      <dgm:prSet/>
      <dgm:spPr/>
      <dgm:t>
        <a:bodyPr/>
        <a:lstStyle/>
        <a:p>
          <a:endParaRPr lang="zh-CN" altLang="en-US"/>
        </a:p>
      </dgm:t>
    </dgm:pt>
    <dgm:pt modelId="{3CB973FE-2ED1-40AB-972D-B86D077D53B6}" type="sibTrans" cxnId="{EB3943B0-2BF3-405A-BE20-6312E5AEB2EB}">
      <dgm:prSet/>
      <dgm:spPr/>
      <dgm:t>
        <a:bodyPr/>
        <a:lstStyle/>
        <a:p>
          <a:endParaRPr lang="zh-CN" altLang="en-US"/>
        </a:p>
      </dgm:t>
    </dgm:pt>
    <dgm:pt modelId="{6F96835B-BD34-46A7-98FE-5422F4043DB1}">
      <dgm:prSet phldrT="[文本]" custT="1"/>
      <dgm:spPr/>
      <dgm:t>
        <a:bodyPr/>
        <a:lstStyle/>
        <a:p>
          <a:r>
            <a:rPr lang="zh-CN" altLang="en-US" sz="1400" dirty="0" smtClean="0"/>
            <a:t>折扣偏好</a:t>
          </a:r>
          <a:endParaRPr lang="zh-CN" altLang="en-US" sz="1400" dirty="0"/>
        </a:p>
      </dgm:t>
    </dgm:pt>
    <dgm:pt modelId="{8F45B510-DC84-4300-BEE4-2307DACF13C1}" type="parTrans" cxnId="{2449915F-7D92-4790-980A-98DCE7BF7EB8}">
      <dgm:prSet/>
      <dgm:spPr/>
      <dgm:t>
        <a:bodyPr/>
        <a:lstStyle/>
        <a:p>
          <a:endParaRPr lang="zh-CN" altLang="en-US"/>
        </a:p>
      </dgm:t>
    </dgm:pt>
    <dgm:pt modelId="{06C16289-07BD-48A0-B224-899A4992F389}" type="sibTrans" cxnId="{2449915F-7D92-4790-980A-98DCE7BF7EB8}">
      <dgm:prSet/>
      <dgm:spPr/>
      <dgm:t>
        <a:bodyPr/>
        <a:lstStyle/>
        <a:p>
          <a:endParaRPr lang="zh-CN" altLang="en-US"/>
        </a:p>
      </dgm:t>
    </dgm:pt>
    <dgm:pt modelId="{A806FD3C-960C-48B7-8E12-6151CED8E84B}">
      <dgm:prSet phldrT="[文本]" custT="1"/>
      <dgm:spPr/>
      <dgm:t>
        <a:bodyPr/>
        <a:lstStyle/>
        <a:p>
          <a:r>
            <a:rPr lang="zh-CN" altLang="en-US" sz="1400" dirty="0" smtClean="0"/>
            <a:t>自营标志</a:t>
          </a:r>
          <a:endParaRPr lang="zh-CN" altLang="en-US" sz="1400" dirty="0"/>
        </a:p>
      </dgm:t>
    </dgm:pt>
    <dgm:pt modelId="{EC7EF4C0-2577-4C63-B5C3-94D02D3D87F8}" type="parTrans" cxnId="{35E7282D-25B6-4202-8FC0-92143EEE8160}">
      <dgm:prSet/>
      <dgm:spPr/>
      <dgm:t>
        <a:bodyPr/>
        <a:lstStyle/>
        <a:p>
          <a:endParaRPr lang="zh-CN" altLang="en-US"/>
        </a:p>
      </dgm:t>
    </dgm:pt>
    <dgm:pt modelId="{8BBEB0D8-1066-4B4B-AFD1-0A1A605CE254}" type="sibTrans" cxnId="{35E7282D-25B6-4202-8FC0-92143EEE8160}">
      <dgm:prSet/>
      <dgm:spPr/>
      <dgm:t>
        <a:bodyPr/>
        <a:lstStyle/>
        <a:p>
          <a:endParaRPr lang="zh-CN" altLang="en-US"/>
        </a:p>
      </dgm:t>
    </dgm:pt>
    <dgm:pt modelId="{A9597B1A-B0A1-4863-BDE1-ECD33A0F7EB3}">
      <dgm:prSet phldrT="[文本]" custT="1"/>
      <dgm:spPr/>
      <dgm:t>
        <a:bodyPr/>
        <a:lstStyle/>
        <a:p>
          <a:r>
            <a:rPr lang="zh-CN" altLang="en-US" sz="1400" dirty="0" smtClean="0"/>
            <a:t>折扣面额</a:t>
          </a:r>
          <a:endParaRPr lang="zh-CN" altLang="en-US" sz="1400" dirty="0"/>
        </a:p>
      </dgm:t>
    </dgm:pt>
    <dgm:pt modelId="{4BA076E8-4B47-440D-91A0-64A894F14831}" type="parTrans" cxnId="{49CBF1E0-9F73-49D2-9589-236EB8D02B38}">
      <dgm:prSet/>
      <dgm:spPr/>
      <dgm:t>
        <a:bodyPr/>
        <a:lstStyle/>
        <a:p>
          <a:endParaRPr lang="zh-CN" altLang="en-US"/>
        </a:p>
      </dgm:t>
    </dgm:pt>
    <dgm:pt modelId="{305C1349-50D2-4E72-8F62-F02E3F711B0E}" type="sibTrans" cxnId="{49CBF1E0-9F73-49D2-9589-236EB8D02B38}">
      <dgm:prSet/>
      <dgm:spPr/>
      <dgm:t>
        <a:bodyPr/>
        <a:lstStyle/>
        <a:p>
          <a:endParaRPr lang="zh-CN" altLang="en-US"/>
        </a:p>
      </dgm:t>
    </dgm:pt>
    <dgm:pt modelId="{199C678F-3E0B-40B5-8EB0-C36D7790E086}">
      <dgm:prSet phldrT="[文本]" custT="1"/>
      <dgm:spPr/>
      <dgm:t>
        <a:bodyPr/>
        <a:lstStyle/>
        <a:p>
          <a:r>
            <a:rPr lang="zh-CN" altLang="en-US" sz="1400" dirty="0" smtClean="0"/>
            <a:t>折扣率</a:t>
          </a:r>
          <a:endParaRPr lang="zh-CN" altLang="en-US" sz="1400" dirty="0"/>
        </a:p>
      </dgm:t>
    </dgm:pt>
    <dgm:pt modelId="{89E71537-5325-4A37-86E0-1BC74378F712}" type="parTrans" cxnId="{D537A104-4AE2-4E62-A693-E17495BE7D41}">
      <dgm:prSet/>
      <dgm:spPr/>
      <dgm:t>
        <a:bodyPr/>
        <a:lstStyle/>
        <a:p>
          <a:endParaRPr lang="zh-CN" altLang="en-US"/>
        </a:p>
      </dgm:t>
    </dgm:pt>
    <dgm:pt modelId="{015FC633-D3CA-497E-BB67-992002843E3D}" type="sibTrans" cxnId="{D537A104-4AE2-4E62-A693-E17495BE7D41}">
      <dgm:prSet/>
      <dgm:spPr/>
      <dgm:t>
        <a:bodyPr/>
        <a:lstStyle/>
        <a:p>
          <a:endParaRPr lang="zh-CN" altLang="en-US"/>
        </a:p>
      </dgm:t>
    </dgm:pt>
    <dgm:pt modelId="{82BFAA6F-9869-4602-8D2E-AD5C0EC60C82}">
      <dgm:prSet phldrT="[文本]" custT="1"/>
      <dgm:spPr/>
      <dgm:t>
        <a:bodyPr/>
        <a:lstStyle/>
        <a:p>
          <a:r>
            <a:rPr lang="zh-CN" altLang="en-US" sz="1400" dirty="0" smtClean="0"/>
            <a:t>白条标志</a:t>
          </a:r>
          <a:endParaRPr lang="zh-CN" altLang="en-US" sz="1400" dirty="0"/>
        </a:p>
      </dgm:t>
    </dgm:pt>
    <dgm:pt modelId="{919894F6-4E0E-4616-8566-44CF48CA782D}" type="parTrans" cxnId="{25F5C46C-EFD0-4246-83C4-B09A5FE703F5}">
      <dgm:prSet/>
      <dgm:spPr/>
      <dgm:t>
        <a:bodyPr/>
        <a:lstStyle/>
        <a:p>
          <a:endParaRPr lang="zh-CN" altLang="en-US"/>
        </a:p>
      </dgm:t>
    </dgm:pt>
    <dgm:pt modelId="{87F66455-4D0F-414B-8B36-14315EA98EF1}" type="sibTrans" cxnId="{25F5C46C-EFD0-4246-83C4-B09A5FE703F5}">
      <dgm:prSet/>
      <dgm:spPr/>
      <dgm:t>
        <a:bodyPr/>
        <a:lstStyle/>
        <a:p>
          <a:endParaRPr lang="zh-CN" altLang="en-US"/>
        </a:p>
      </dgm:t>
    </dgm:pt>
    <dgm:pt modelId="{2F10DA89-607A-49CB-8D1F-F4369BF1A2E2}">
      <dgm:prSet phldrT="[文本]" custT="1"/>
      <dgm:spPr/>
      <dgm:t>
        <a:bodyPr/>
        <a:lstStyle/>
        <a:p>
          <a:r>
            <a:rPr lang="zh-CN" altLang="en-US" sz="1400" dirty="0" smtClean="0"/>
            <a:t>全类别标志</a:t>
          </a:r>
          <a:endParaRPr lang="zh-CN" altLang="en-US" sz="1400" dirty="0"/>
        </a:p>
      </dgm:t>
    </dgm:pt>
    <dgm:pt modelId="{2F27E15E-7D0A-4F68-8BF2-DD711E01813B}" type="parTrans" cxnId="{9D19C982-AE50-4395-A7A0-31E529FF3F76}">
      <dgm:prSet/>
      <dgm:spPr/>
      <dgm:t>
        <a:bodyPr/>
        <a:lstStyle/>
        <a:p>
          <a:endParaRPr lang="zh-CN" altLang="en-US"/>
        </a:p>
      </dgm:t>
    </dgm:pt>
    <dgm:pt modelId="{D82E7394-5B8D-4314-B7C8-3A2DBA8EA932}" type="sibTrans" cxnId="{9D19C982-AE50-4395-A7A0-31E529FF3F76}">
      <dgm:prSet/>
      <dgm:spPr/>
      <dgm:t>
        <a:bodyPr/>
        <a:lstStyle/>
        <a:p>
          <a:endParaRPr lang="zh-CN" altLang="en-US"/>
        </a:p>
      </dgm:t>
    </dgm:pt>
    <dgm:pt modelId="{FD127D3F-8690-4439-B28D-B46F391042F0}">
      <dgm:prSet phldrT="[文本]" custT="1"/>
      <dgm:spPr/>
      <dgm:t>
        <a:bodyPr/>
        <a:lstStyle/>
        <a:p>
          <a:r>
            <a:rPr lang="zh-CN" altLang="en-US" sz="1400" dirty="0" smtClean="0"/>
            <a:t>领取速率</a:t>
          </a:r>
          <a:endParaRPr lang="zh-CN" altLang="en-US" sz="1400" dirty="0"/>
        </a:p>
      </dgm:t>
    </dgm:pt>
    <dgm:pt modelId="{CDD2772E-E572-4FF7-8A86-6CD2089FCEB5}" type="parTrans" cxnId="{1905C4C9-622A-4B15-9191-3944830FE0A1}">
      <dgm:prSet/>
      <dgm:spPr/>
      <dgm:t>
        <a:bodyPr/>
        <a:lstStyle/>
        <a:p>
          <a:endParaRPr lang="zh-CN" altLang="en-US"/>
        </a:p>
      </dgm:t>
    </dgm:pt>
    <dgm:pt modelId="{0585F65A-4758-4378-BC31-7625CA8BED19}" type="sibTrans" cxnId="{1905C4C9-622A-4B15-9191-3944830FE0A1}">
      <dgm:prSet/>
      <dgm:spPr/>
      <dgm:t>
        <a:bodyPr/>
        <a:lstStyle/>
        <a:p>
          <a:endParaRPr lang="zh-CN" altLang="en-US"/>
        </a:p>
      </dgm:t>
    </dgm:pt>
    <dgm:pt modelId="{7D65338B-DDEE-4349-AA68-6B47F9E0981D}">
      <dgm:prSet phldrT="[文本]" custT="1"/>
      <dgm:spPr/>
      <dgm:t>
        <a:bodyPr/>
        <a:lstStyle/>
        <a:p>
          <a:r>
            <a:rPr lang="zh-CN" altLang="en-US" sz="1400" dirty="0" smtClean="0"/>
            <a:t>初始得分</a:t>
          </a:r>
          <a:endParaRPr lang="zh-CN" altLang="en-US" sz="1400" dirty="0"/>
        </a:p>
      </dgm:t>
    </dgm:pt>
    <dgm:pt modelId="{20EE2455-41F5-4A01-A3FC-41AC3096B034}" type="parTrans" cxnId="{D83E5B04-55D0-4CAF-AFFA-63B35346788E}">
      <dgm:prSet/>
      <dgm:spPr/>
      <dgm:t>
        <a:bodyPr/>
        <a:lstStyle/>
        <a:p>
          <a:endParaRPr lang="zh-CN" altLang="en-US"/>
        </a:p>
      </dgm:t>
    </dgm:pt>
    <dgm:pt modelId="{31304D29-E4FD-4AEA-8917-E80B144A540A}" type="sibTrans" cxnId="{D83E5B04-55D0-4CAF-AFFA-63B35346788E}">
      <dgm:prSet/>
      <dgm:spPr/>
      <dgm:t>
        <a:bodyPr/>
        <a:lstStyle/>
        <a:p>
          <a:endParaRPr lang="zh-CN" altLang="en-US"/>
        </a:p>
      </dgm:t>
    </dgm:pt>
    <dgm:pt modelId="{6E9B1E85-A804-4666-8C93-C7E0CABC2CA0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400" dirty="0" smtClean="0"/>
            <a:t>长期兴趣交互特征</a:t>
          </a:r>
          <a:endParaRPr lang="en-US" altLang="zh-CN" sz="1400" dirty="0" smtClean="0"/>
        </a:p>
        <a:p>
          <a:pPr>
            <a:lnSpc>
              <a:spcPct val="100000"/>
            </a:lnSpc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6</a:t>
          </a:r>
          <a:r>
            <a:rPr lang="zh-CN" altLang="en-US" sz="1400" dirty="0" smtClean="0"/>
            <a:t>维）</a:t>
          </a:r>
          <a:endParaRPr lang="zh-CN" altLang="en-US" sz="1400" dirty="0"/>
        </a:p>
      </dgm:t>
    </dgm:pt>
    <dgm:pt modelId="{0BCF013B-A2C0-4BDB-A29B-36F00E99CAB9}" type="parTrans" cxnId="{8F7A3071-C598-437A-932C-14324D11F60F}">
      <dgm:prSet/>
      <dgm:spPr/>
      <dgm:t>
        <a:bodyPr/>
        <a:lstStyle/>
        <a:p>
          <a:endParaRPr lang="zh-CN" altLang="en-US"/>
        </a:p>
      </dgm:t>
    </dgm:pt>
    <dgm:pt modelId="{F5649D68-5EC8-4F2A-9B23-BAF16BD4C441}" type="sibTrans" cxnId="{8F7A3071-C598-437A-932C-14324D11F60F}">
      <dgm:prSet/>
      <dgm:spPr/>
      <dgm:t>
        <a:bodyPr/>
        <a:lstStyle/>
        <a:p>
          <a:endParaRPr lang="zh-CN" altLang="en-US"/>
        </a:p>
      </dgm:t>
    </dgm:pt>
    <dgm:pt modelId="{79CD9DE6-CB7A-4FEF-937B-3B2F8CDAD7C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400" dirty="0" smtClean="0"/>
            <a:t>短期兴趣交互特征</a:t>
          </a:r>
          <a:endParaRPr lang="en-US" altLang="zh-CN" sz="1400" dirty="0" smtClean="0"/>
        </a:p>
        <a:p>
          <a:pPr>
            <a:lnSpc>
              <a:spcPct val="100000"/>
            </a:lnSpc>
          </a:pPr>
          <a:r>
            <a:rPr lang="zh-CN" altLang="en-US" sz="1400" dirty="0" smtClean="0"/>
            <a:t>（</a:t>
          </a:r>
          <a:r>
            <a:rPr lang="en-US" altLang="zh-CN" sz="1400" dirty="0" smtClean="0"/>
            <a:t>96</a:t>
          </a:r>
          <a:r>
            <a:rPr lang="zh-CN" altLang="en-US" sz="1400" dirty="0" smtClean="0"/>
            <a:t>维）</a:t>
          </a:r>
          <a:endParaRPr lang="zh-CN" altLang="en-US" sz="1400" dirty="0"/>
        </a:p>
      </dgm:t>
    </dgm:pt>
    <dgm:pt modelId="{FD676E56-A581-4E7E-ABD2-9A235EA274C9}" type="parTrans" cxnId="{5AEC005F-4DA2-4807-80DF-EE8F2F5D4E33}">
      <dgm:prSet/>
      <dgm:spPr/>
      <dgm:t>
        <a:bodyPr/>
        <a:lstStyle/>
        <a:p>
          <a:endParaRPr lang="zh-CN" altLang="en-US"/>
        </a:p>
      </dgm:t>
    </dgm:pt>
    <dgm:pt modelId="{F5A15638-3D92-4373-A369-13849B2DAE02}" type="sibTrans" cxnId="{5AEC005F-4DA2-4807-80DF-EE8F2F5D4E33}">
      <dgm:prSet/>
      <dgm:spPr/>
      <dgm:t>
        <a:bodyPr/>
        <a:lstStyle/>
        <a:p>
          <a:endParaRPr lang="zh-CN" altLang="en-US"/>
        </a:p>
      </dgm:t>
    </dgm:pt>
    <dgm:pt modelId="{8ED962C8-1A78-4185-8705-B33E628550DD}">
      <dgm:prSet phldrT="[文本]" custT="1"/>
      <dgm:spPr/>
      <dgm:t>
        <a:bodyPr/>
        <a:lstStyle/>
        <a:p>
          <a:r>
            <a:rPr lang="zh-CN" altLang="en-US" sz="1200" dirty="0" smtClean="0"/>
            <a:t>用户历史浏览、关注、购买商品的自营比例</a:t>
          </a:r>
          <a:endParaRPr lang="zh-CN" altLang="en-US" sz="1200" dirty="0"/>
        </a:p>
      </dgm:t>
    </dgm:pt>
    <dgm:pt modelId="{4798D908-7AF8-49FE-9CE7-6E3908DC2656}" type="parTrans" cxnId="{38874DD4-0601-4893-BCF6-CBB904AEE063}">
      <dgm:prSet/>
      <dgm:spPr/>
      <dgm:t>
        <a:bodyPr/>
        <a:lstStyle/>
        <a:p>
          <a:endParaRPr lang="zh-CN" altLang="en-US"/>
        </a:p>
      </dgm:t>
    </dgm:pt>
    <dgm:pt modelId="{81AC2514-437F-49F6-9D39-4035372A2475}" type="sibTrans" cxnId="{38874DD4-0601-4893-BCF6-CBB904AEE063}">
      <dgm:prSet/>
      <dgm:spPr/>
      <dgm:t>
        <a:bodyPr/>
        <a:lstStyle/>
        <a:p>
          <a:endParaRPr lang="zh-CN" altLang="en-US"/>
        </a:p>
      </dgm:t>
    </dgm:pt>
    <dgm:pt modelId="{151DB3A9-3846-4020-B01F-8937695FA27C}">
      <dgm:prSet phldrT="[文本]" custT="1"/>
      <dgm:spPr/>
      <dgm:t>
        <a:bodyPr/>
        <a:lstStyle/>
        <a:p>
          <a:r>
            <a:rPr lang="zh-CN" altLang="en-US" sz="1200" dirty="0" smtClean="0"/>
            <a:t>统计用户购买商品的时机、相对价格 </a:t>
          </a:r>
          <a:r>
            <a:rPr lang="en-US" altLang="zh-CN" sz="1200" dirty="0" smtClean="0"/>
            <a:t>-&gt; </a:t>
          </a:r>
          <a:r>
            <a:rPr lang="zh-CN" altLang="en-US" sz="1200" dirty="0" smtClean="0"/>
            <a:t>用户对商品折扣的敏感度</a:t>
          </a:r>
          <a:endParaRPr lang="zh-CN" altLang="en-US" sz="1200" dirty="0"/>
        </a:p>
      </dgm:t>
    </dgm:pt>
    <dgm:pt modelId="{7CCBFDD3-8A7A-462E-AABD-107D0CC5C206}" type="parTrans" cxnId="{CB5C6E46-23F8-43B7-93F9-3781A93A5625}">
      <dgm:prSet/>
      <dgm:spPr/>
      <dgm:t>
        <a:bodyPr/>
        <a:lstStyle/>
        <a:p>
          <a:endParaRPr lang="zh-CN" altLang="en-US"/>
        </a:p>
      </dgm:t>
    </dgm:pt>
    <dgm:pt modelId="{69DCC162-2E96-407D-8D67-6C2A01F96603}" type="sibTrans" cxnId="{CB5C6E46-23F8-43B7-93F9-3781A93A5625}">
      <dgm:prSet/>
      <dgm:spPr/>
      <dgm:t>
        <a:bodyPr/>
        <a:lstStyle/>
        <a:p>
          <a:endParaRPr lang="zh-CN" altLang="en-US"/>
        </a:p>
      </dgm:t>
    </dgm:pt>
    <dgm:pt modelId="{7A821858-BDB7-4245-B6DA-D8FCA25E11FA}">
      <dgm:prSet phldrT="[文本]" custT="1"/>
      <dgm:spPr/>
      <dgm:t>
        <a:bodyPr/>
        <a:lstStyle/>
        <a:p>
          <a:r>
            <a:rPr lang="zh-CN" altLang="en-US" sz="1200" dirty="0" smtClean="0"/>
            <a:t>是否自营（</a:t>
          </a:r>
          <a:r>
            <a:rPr lang="en-US" altLang="zh-CN" sz="1200" dirty="0" smtClean="0"/>
            <a:t>0/1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61B050F8-B79D-41E3-9509-9360F70CF193}" type="parTrans" cxnId="{6E16A218-6777-4A80-8B5A-38466FC07313}">
      <dgm:prSet/>
      <dgm:spPr/>
      <dgm:t>
        <a:bodyPr/>
        <a:lstStyle/>
        <a:p>
          <a:endParaRPr lang="zh-CN" altLang="en-US"/>
        </a:p>
      </dgm:t>
    </dgm:pt>
    <dgm:pt modelId="{222ED677-5CC9-40FB-9647-8CDB5A913001}" type="sibTrans" cxnId="{6E16A218-6777-4A80-8B5A-38466FC07313}">
      <dgm:prSet/>
      <dgm:spPr/>
      <dgm:t>
        <a:bodyPr/>
        <a:lstStyle/>
        <a:p>
          <a:endParaRPr lang="zh-CN" altLang="en-US"/>
        </a:p>
      </dgm:t>
    </dgm:pt>
    <dgm:pt modelId="{26A5AC85-5144-4E9B-872D-27F50FD37C8E}">
      <dgm:prSet phldrT="[文本]" custT="1"/>
      <dgm:spPr/>
      <dgm:t>
        <a:bodyPr/>
        <a:lstStyle/>
        <a:p>
          <a:r>
            <a:rPr lang="zh-CN" altLang="en-US" sz="1200" dirty="0" smtClean="0"/>
            <a:t>优惠额度，比如满</a:t>
          </a:r>
          <a:r>
            <a:rPr lang="en-US" altLang="zh-CN" sz="1200" dirty="0" smtClean="0"/>
            <a:t>1000</a:t>
          </a:r>
          <a:r>
            <a:rPr lang="zh-CN" altLang="en-US" sz="1200" dirty="0" smtClean="0"/>
            <a:t>减</a:t>
          </a:r>
          <a:r>
            <a:rPr lang="en-US" altLang="zh-CN" sz="1200" dirty="0" smtClean="0"/>
            <a:t>200</a:t>
          </a:r>
          <a:r>
            <a:rPr lang="zh-CN" altLang="en-US" sz="1200" dirty="0" smtClean="0"/>
            <a:t>，则是</a:t>
          </a:r>
          <a:r>
            <a:rPr lang="en-US" altLang="zh-CN" sz="1200" dirty="0" smtClean="0"/>
            <a:t>200</a:t>
          </a:r>
          <a:endParaRPr lang="zh-CN" altLang="en-US" sz="1200" dirty="0"/>
        </a:p>
      </dgm:t>
    </dgm:pt>
    <dgm:pt modelId="{0547FD29-D737-445D-BC7F-9779E1E711D7}" type="parTrans" cxnId="{8EF867FB-10DF-444D-9A1A-A7E88A7BA654}">
      <dgm:prSet/>
      <dgm:spPr/>
      <dgm:t>
        <a:bodyPr/>
        <a:lstStyle/>
        <a:p>
          <a:endParaRPr lang="zh-CN" altLang="en-US"/>
        </a:p>
      </dgm:t>
    </dgm:pt>
    <dgm:pt modelId="{CECEFA38-B589-4FBE-AC5E-C593D9933CFC}" type="sibTrans" cxnId="{8EF867FB-10DF-444D-9A1A-A7E88A7BA654}">
      <dgm:prSet/>
      <dgm:spPr/>
      <dgm:t>
        <a:bodyPr/>
        <a:lstStyle/>
        <a:p>
          <a:endParaRPr lang="zh-CN" altLang="en-US"/>
        </a:p>
      </dgm:t>
    </dgm:pt>
    <dgm:pt modelId="{B610E1DD-5A96-4A53-B03B-38A6EF2EE267}">
      <dgm:prSet phldrT="[文本]" custT="1"/>
      <dgm:spPr/>
      <dgm:t>
        <a:bodyPr/>
        <a:lstStyle/>
        <a:p>
          <a:r>
            <a:rPr lang="zh-CN" altLang="en-US" sz="1200" dirty="0" smtClean="0"/>
            <a:t>优惠券折扣力度，</a:t>
          </a:r>
          <a:r>
            <a:rPr lang="en-US" altLang="zh-CN" sz="1200" dirty="0" smtClean="0"/>
            <a:t>200/1000=0.8</a:t>
          </a:r>
          <a:endParaRPr lang="zh-CN" altLang="en-US" sz="1200" dirty="0"/>
        </a:p>
      </dgm:t>
    </dgm:pt>
    <dgm:pt modelId="{C8A6DD0C-B1F3-4676-9822-23725CCE12BB}" type="parTrans" cxnId="{74ABA540-89D0-4A2D-84D3-2DCF622CABEE}">
      <dgm:prSet/>
      <dgm:spPr/>
      <dgm:t>
        <a:bodyPr/>
        <a:lstStyle/>
        <a:p>
          <a:endParaRPr lang="zh-CN" altLang="en-US"/>
        </a:p>
      </dgm:t>
    </dgm:pt>
    <dgm:pt modelId="{644E60EF-01A1-4883-A521-C17E6420E604}" type="sibTrans" cxnId="{74ABA540-89D0-4A2D-84D3-2DCF622CABEE}">
      <dgm:prSet/>
      <dgm:spPr/>
      <dgm:t>
        <a:bodyPr/>
        <a:lstStyle/>
        <a:p>
          <a:endParaRPr lang="zh-CN" altLang="en-US"/>
        </a:p>
      </dgm:t>
    </dgm:pt>
    <dgm:pt modelId="{0FBD8D5E-E9D0-4172-A0D5-050AC98DC058}">
      <dgm:prSet phldrT="[文本]" custT="1"/>
      <dgm:spPr/>
      <dgm:t>
        <a:bodyPr/>
        <a:lstStyle/>
        <a:p>
          <a:r>
            <a:rPr lang="zh-CN" altLang="en-US" sz="1200" dirty="0" smtClean="0"/>
            <a:t>优惠券分为普通券和白条券（</a:t>
          </a:r>
          <a:r>
            <a:rPr lang="en-US" altLang="zh-CN" sz="1200" dirty="0" smtClean="0"/>
            <a:t>0/1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5DC63FC6-24A4-4F33-9517-5F69A306BDB1}" type="parTrans" cxnId="{500C4262-4D41-41E2-860C-A6C811B15A41}">
      <dgm:prSet/>
      <dgm:spPr/>
      <dgm:t>
        <a:bodyPr/>
        <a:lstStyle/>
        <a:p>
          <a:endParaRPr lang="zh-CN" altLang="en-US"/>
        </a:p>
      </dgm:t>
    </dgm:pt>
    <dgm:pt modelId="{44EFB825-5386-43EC-A3D7-D30810B26C01}" type="sibTrans" cxnId="{500C4262-4D41-41E2-860C-A6C811B15A41}">
      <dgm:prSet/>
      <dgm:spPr/>
      <dgm:t>
        <a:bodyPr/>
        <a:lstStyle/>
        <a:p>
          <a:endParaRPr lang="zh-CN" altLang="en-US"/>
        </a:p>
      </dgm:t>
    </dgm:pt>
    <dgm:pt modelId="{39390325-8550-4CA8-B16F-6080C58DB9E8}">
      <dgm:prSet phldrT="[文本]" custT="1"/>
      <dgm:spPr/>
      <dgm:t>
        <a:bodyPr/>
        <a:lstStyle/>
        <a:p>
          <a:r>
            <a:rPr lang="zh-CN" altLang="en-US" sz="1200" dirty="0" smtClean="0"/>
            <a:t>是否为全类券的标志特征（</a:t>
          </a:r>
          <a:r>
            <a:rPr lang="en-US" altLang="zh-CN" sz="1200" dirty="0" smtClean="0"/>
            <a:t>0/1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812C8F5B-9AF4-42C9-A474-F7AB09696AAD}" type="parTrans" cxnId="{228A0A5C-B17E-4790-A294-D6922360C847}">
      <dgm:prSet/>
      <dgm:spPr/>
      <dgm:t>
        <a:bodyPr/>
        <a:lstStyle/>
        <a:p>
          <a:endParaRPr lang="zh-CN" altLang="en-US"/>
        </a:p>
      </dgm:t>
    </dgm:pt>
    <dgm:pt modelId="{DC0305D4-72AD-44B7-96D8-F3158203C29F}" type="sibTrans" cxnId="{228A0A5C-B17E-4790-A294-D6922360C847}">
      <dgm:prSet/>
      <dgm:spPr/>
      <dgm:t>
        <a:bodyPr/>
        <a:lstStyle/>
        <a:p>
          <a:endParaRPr lang="zh-CN" altLang="en-US"/>
        </a:p>
      </dgm:t>
    </dgm:pt>
    <dgm:pt modelId="{3C48F2AF-CB92-4F9F-BE5B-5BA79B0D833B}">
      <dgm:prSet phldrT="[文本]" custT="1"/>
      <dgm:spPr/>
      <dgm:t>
        <a:bodyPr/>
        <a:lstStyle/>
        <a:p>
          <a:r>
            <a:rPr lang="zh-CN" altLang="en-US" sz="1200" dirty="0" smtClean="0"/>
            <a:t>所有优惠券近</a:t>
          </a:r>
          <a:r>
            <a:rPr lang="en-US" altLang="zh-CN" sz="1200" dirty="0" smtClean="0"/>
            <a:t>24</a:t>
          </a:r>
          <a:r>
            <a:rPr lang="zh-CN" altLang="en-US" sz="1200" dirty="0" smtClean="0"/>
            <a:t>小时的平均领取速度为</a:t>
          </a:r>
          <a:r>
            <a:rPr lang="en-US" altLang="zh-CN" sz="1200" dirty="0" smtClean="0"/>
            <a:t>1</a:t>
          </a:r>
          <a:endParaRPr lang="zh-CN" altLang="en-US" sz="1200" dirty="0"/>
        </a:p>
      </dgm:t>
    </dgm:pt>
    <dgm:pt modelId="{F2B88F30-8419-4ECD-8A1E-71C3A8CCA1F6}" type="parTrans" cxnId="{A2029075-7752-40E1-A32D-BC05DC4C3AC9}">
      <dgm:prSet/>
      <dgm:spPr/>
      <dgm:t>
        <a:bodyPr/>
        <a:lstStyle/>
        <a:p>
          <a:endParaRPr lang="zh-CN" altLang="en-US"/>
        </a:p>
      </dgm:t>
    </dgm:pt>
    <dgm:pt modelId="{398907C8-D2E2-44D9-AE3F-E3EF3BA28A5A}" type="sibTrans" cxnId="{A2029075-7752-40E1-A32D-BC05DC4C3AC9}">
      <dgm:prSet/>
      <dgm:spPr/>
      <dgm:t>
        <a:bodyPr/>
        <a:lstStyle/>
        <a:p>
          <a:endParaRPr lang="zh-CN" altLang="en-US"/>
        </a:p>
      </dgm:t>
    </dgm:pt>
    <dgm:pt modelId="{9BC96752-1FF4-4D50-BDA8-C8CD2F44853C}">
      <dgm:prSet phldrT="[文本]" custT="1"/>
      <dgm:spPr/>
      <dgm:t>
        <a:bodyPr/>
        <a:lstStyle/>
        <a:p>
          <a:r>
            <a:rPr lang="zh-CN" altLang="en-US" sz="1200" dirty="0" smtClean="0"/>
            <a:t>优惠券的先验得分，第一期取人工排序结果</a:t>
          </a:r>
          <a:endParaRPr lang="zh-CN" altLang="en-US" sz="1200" dirty="0"/>
        </a:p>
      </dgm:t>
    </dgm:pt>
    <dgm:pt modelId="{DDBDBE10-40A2-457F-AD9C-BB6DFD07020C}" type="parTrans" cxnId="{9536E1A9-A937-4317-9FF4-70D67AA64FC3}">
      <dgm:prSet/>
      <dgm:spPr/>
      <dgm:t>
        <a:bodyPr/>
        <a:lstStyle/>
        <a:p>
          <a:endParaRPr lang="zh-CN" altLang="en-US"/>
        </a:p>
      </dgm:t>
    </dgm:pt>
    <dgm:pt modelId="{86024F0A-5F61-4D37-B116-146F434CC6B9}" type="sibTrans" cxnId="{9536E1A9-A937-4317-9FF4-70D67AA64FC3}">
      <dgm:prSet/>
      <dgm:spPr/>
      <dgm:t>
        <a:bodyPr/>
        <a:lstStyle/>
        <a:p>
          <a:endParaRPr lang="zh-CN" altLang="en-US"/>
        </a:p>
      </dgm:t>
    </dgm:pt>
    <dgm:pt modelId="{84043C26-80F7-40A9-BCF4-B8090F326D53}">
      <dgm:prSet phldrT="[文本]" custT="1"/>
      <dgm:spPr/>
      <dgm:t>
        <a:bodyPr/>
        <a:lstStyle/>
        <a:p>
          <a:r>
            <a:rPr lang="zh-CN" altLang="en-US" sz="1200" dirty="0" smtClean="0"/>
            <a:t>主要是用户画像与优惠券所属品类、品牌等匹配度</a:t>
          </a:r>
          <a:endParaRPr lang="zh-CN" altLang="en-US" sz="1200" dirty="0"/>
        </a:p>
      </dgm:t>
    </dgm:pt>
    <dgm:pt modelId="{DCFB50DB-A273-4450-89B2-ED2D17A74152}" type="parTrans" cxnId="{D380EE56-3158-4C5C-B172-F004ABBFE994}">
      <dgm:prSet/>
      <dgm:spPr/>
      <dgm:t>
        <a:bodyPr/>
        <a:lstStyle/>
        <a:p>
          <a:endParaRPr lang="zh-CN" altLang="en-US"/>
        </a:p>
      </dgm:t>
    </dgm:pt>
    <dgm:pt modelId="{B6AA0E0D-A220-41D4-A182-3AF8324B0C35}" type="sibTrans" cxnId="{D380EE56-3158-4C5C-B172-F004ABBFE994}">
      <dgm:prSet/>
      <dgm:spPr/>
      <dgm:t>
        <a:bodyPr/>
        <a:lstStyle/>
        <a:p>
          <a:endParaRPr lang="zh-CN" altLang="en-US"/>
        </a:p>
      </dgm:t>
    </dgm:pt>
    <dgm:pt modelId="{2D76EF40-A230-4E84-9753-9A6E9BB80952}">
      <dgm:prSet phldrT="[文本]" custT="1"/>
      <dgm:spPr/>
      <dgm:t>
        <a:bodyPr/>
        <a:lstStyle/>
        <a:p>
          <a:pPr algn="l"/>
          <a:r>
            <a:rPr lang="zh-CN" altLang="en-US" sz="1100" b="0" i="0" dirty="0" smtClean="0"/>
            <a:t>用户</a:t>
          </a:r>
          <a:r>
            <a:rPr lang="en-US" sz="1100" b="0" i="0" dirty="0" smtClean="0"/>
            <a:t>A </a:t>
          </a:r>
          <a:r>
            <a:rPr lang="zh-CN" altLang="en-US" sz="1100" b="0" i="0" dirty="0" smtClean="0"/>
            <a:t>对 </a:t>
          </a:r>
          <a:r>
            <a:rPr lang="en-US" sz="1100" b="0" i="0" dirty="0" smtClean="0"/>
            <a:t>a={a1、a2、a3}  3</a:t>
          </a:r>
          <a:r>
            <a:rPr lang="zh-CN" altLang="en-US" sz="1100" b="0" i="0" dirty="0" smtClean="0"/>
            <a:t>个三级类分别有 </a:t>
          </a:r>
          <a:r>
            <a:rPr lang="en-US" sz="1100" b="0" i="0" dirty="0" smtClean="0"/>
            <a:t>w1、w2、w3</a:t>
          </a:r>
          <a:r>
            <a:rPr lang="zh-CN" altLang="en-US" sz="1100" b="0" i="0" dirty="0" smtClean="0"/>
            <a:t>的偏好度。</a:t>
          </a:r>
          <a:endParaRPr lang="en-US" altLang="zh-CN" sz="1100" b="0" i="0" dirty="0" smtClean="0"/>
        </a:p>
      </dgm:t>
    </dgm:pt>
    <dgm:pt modelId="{0B317232-E4B7-43AC-A90A-30876EF41337}" type="parTrans" cxnId="{8E9C36C7-BA48-4A52-B237-7A4387478783}">
      <dgm:prSet/>
      <dgm:spPr/>
      <dgm:t>
        <a:bodyPr/>
        <a:lstStyle/>
        <a:p>
          <a:endParaRPr lang="zh-CN" altLang="en-US"/>
        </a:p>
      </dgm:t>
    </dgm:pt>
    <dgm:pt modelId="{A3F5E970-7F95-4F81-BB01-877893ED9569}" type="sibTrans" cxnId="{8E9C36C7-BA48-4A52-B237-7A4387478783}">
      <dgm:prSet/>
      <dgm:spPr/>
      <dgm:t>
        <a:bodyPr/>
        <a:lstStyle/>
        <a:p>
          <a:endParaRPr lang="zh-CN" altLang="en-US"/>
        </a:p>
      </dgm:t>
    </dgm:pt>
    <dgm:pt modelId="{AAB9E614-ED64-4C0B-8F86-25641A680D9A}">
      <dgm:prSet phldrT="[文本]" custT="1"/>
      <dgm:spPr/>
      <dgm:t>
        <a:bodyPr/>
        <a:lstStyle/>
        <a:p>
          <a:r>
            <a:rPr lang="zh-CN" altLang="en-US" sz="1200" b="0" i="0" dirty="0" smtClean="0"/>
            <a:t>用户近期关注商品的属性特征和优惠券所属品类、品牌等匹配度</a:t>
          </a:r>
          <a:endParaRPr lang="zh-CN" altLang="en-US" sz="1200" dirty="0"/>
        </a:p>
      </dgm:t>
    </dgm:pt>
    <dgm:pt modelId="{22385203-9969-4FEB-9D7E-730C914B210C}" type="parTrans" cxnId="{66A3A4A2-C290-44B3-8D94-7A3D8EF519A7}">
      <dgm:prSet/>
      <dgm:spPr/>
      <dgm:t>
        <a:bodyPr/>
        <a:lstStyle/>
        <a:p>
          <a:endParaRPr lang="zh-CN" altLang="en-US"/>
        </a:p>
      </dgm:t>
    </dgm:pt>
    <dgm:pt modelId="{35309C7C-9545-438A-A2A6-89352C46F23E}" type="sibTrans" cxnId="{66A3A4A2-C290-44B3-8D94-7A3D8EF519A7}">
      <dgm:prSet/>
      <dgm:spPr/>
      <dgm:t>
        <a:bodyPr/>
        <a:lstStyle/>
        <a:p>
          <a:endParaRPr lang="zh-CN" altLang="en-US"/>
        </a:p>
      </dgm:t>
    </dgm:pt>
    <dgm:pt modelId="{7B64D518-C165-41BD-987E-78D9E32E0F0A}">
      <dgm:prSet phldrT="[文本]" custT="1"/>
      <dgm:spPr/>
      <dgm:t>
        <a:bodyPr/>
        <a:lstStyle/>
        <a:p>
          <a:pPr algn="l"/>
          <a:r>
            <a:rPr lang="zh-CN" altLang="en-US" sz="1100" b="0" i="0" dirty="0" smtClean="0"/>
            <a:t>用户</a:t>
          </a:r>
          <a:r>
            <a:rPr lang="en-US" altLang="zh-CN" sz="1100" b="0" i="0" dirty="0" smtClean="0"/>
            <a:t>A</a:t>
          </a:r>
          <a:r>
            <a:rPr lang="zh-CN" altLang="en-US" sz="1100" b="0" i="0" dirty="0" smtClean="0"/>
            <a:t>在</a:t>
          </a:r>
          <a:r>
            <a:rPr lang="en-US" altLang="zh-CN" sz="1100" b="0" i="0" dirty="0" smtClean="0"/>
            <a:t>10</a:t>
          </a:r>
          <a:r>
            <a:rPr lang="zh-CN" altLang="en-US" sz="1100" b="0" i="0" dirty="0" smtClean="0"/>
            <a:t>分钟内点击了</a:t>
          </a:r>
          <a:r>
            <a:rPr lang="en-US" altLang="zh-CN" sz="1100" b="0" i="0" dirty="0" smtClean="0"/>
            <a:t>P1</a:t>
          </a:r>
          <a:r>
            <a:rPr lang="zh-CN" altLang="en-US" sz="1100" b="0" i="0" dirty="0" smtClean="0"/>
            <a:t>、</a:t>
          </a:r>
          <a:r>
            <a:rPr lang="en-US" altLang="zh-CN" sz="1100" b="0" i="0" dirty="0" smtClean="0"/>
            <a:t>P2</a:t>
          </a:r>
          <a:r>
            <a:rPr lang="zh-CN" altLang="en-US" sz="1100" b="0" i="0" dirty="0" smtClean="0"/>
            <a:t>、</a:t>
          </a:r>
          <a:r>
            <a:rPr lang="en-US" altLang="zh-CN" sz="1100" b="0" i="0" dirty="0" smtClean="0"/>
            <a:t>P3 3</a:t>
          </a:r>
          <a:r>
            <a:rPr lang="zh-CN" altLang="en-US" sz="1100" b="0" i="0" dirty="0" smtClean="0"/>
            <a:t>个商品，三级类分别为 </a:t>
          </a:r>
          <a:r>
            <a:rPr lang="en-US" altLang="zh-CN" sz="1100" b="0" i="0" dirty="0" smtClean="0"/>
            <a:t>a={a1</a:t>
          </a:r>
          <a:r>
            <a:rPr lang="zh-CN" altLang="en-US" sz="1100" b="0" i="0" dirty="0" smtClean="0"/>
            <a:t>、</a:t>
          </a:r>
          <a:r>
            <a:rPr lang="en-US" altLang="zh-CN" sz="1100" b="0" i="0" dirty="0" smtClean="0"/>
            <a:t>a2</a:t>
          </a:r>
          <a:r>
            <a:rPr lang="zh-CN" altLang="en-US" sz="1100" b="0" i="0" dirty="0" smtClean="0"/>
            <a:t>、</a:t>
          </a:r>
          <a:r>
            <a:rPr lang="en-US" altLang="zh-CN" sz="1100" b="0" i="0" dirty="0" smtClean="0"/>
            <a:t>a3}</a:t>
          </a:r>
          <a:endParaRPr lang="zh-CN" altLang="en-US" sz="1100" dirty="0"/>
        </a:p>
      </dgm:t>
    </dgm:pt>
    <dgm:pt modelId="{3AA9D7D2-829C-4E63-89F6-2168F46CC115}" type="parTrans" cxnId="{6B3937EE-1827-48B3-A38E-84DF0AABF1ED}">
      <dgm:prSet/>
      <dgm:spPr/>
      <dgm:t>
        <a:bodyPr/>
        <a:lstStyle/>
        <a:p>
          <a:endParaRPr lang="zh-CN" altLang="en-US"/>
        </a:p>
      </dgm:t>
    </dgm:pt>
    <dgm:pt modelId="{B5BD6AB6-0BFF-4F9F-8EAE-54DC1A92083D}" type="sibTrans" cxnId="{6B3937EE-1827-48B3-A38E-84DF0AABF1ED}">
      <dgm:prSet/>
      <dgm:spPr/>
      <dgm:t>
        <a:bodyPr/>
        <a:lstStyle/>
        <a:p>
          <a:endParaRPr lang="zh-CN" altLang="en-US"/>
        </a:p>
      </dgm:t>
    </dgm:pt>
    <dgm:pt modelId="{237D4D31-5918-4A4B-8D47-118C5F6B2F8B}">
      <dgm:prSet custT="1"/>
      <dgm:spPr/>
      <dgm:t>
        <a:bodyPr/>
        <a:lstStyle/>
        <a:p>
          <a:pPr algn="l"/>
          <a:r>
            <a:rPr lang="zh-CN" altLang="en-US" sz="1100" b="0" i="0" dirty="0" smtClean="0"/>
            <a:t>优惠券</a:t>
          </a:r>
          <a:r>
            <a:rPr lang="en-US" altLang="zh-CN" sz="1100" b="0" i="0" dirty="0" smtClean="0"/>
            <a:t>C</a:t>
          </a:r>
          <a:r>
            <a:rPr lang="zh-CN" altLang="en-US" sz="1100" b="0" i="0" dirty="0" smtClean="0"/>
            <a:t>适用于 </a:t>
          </a:r>
          <a:r>
            <a:rPr lang="en-US" altLang="zh-CN" sz="1100" b="0" i="0" dirty="0" smtClean="0"/>
            <a:t>b={a1</a:t>
          </a:r>
          <a:r>
            <a:rPr lang="zh-CN" altLang="en-US" sz="1100" b="0" i="0" dirty="0" smtClean="0"/>
            <a:t>、</a:t>
          </a:r>
          <a:r>
            <a:rPr lang="en-US" altLang="zh-CN" sz="1100" b="0" i="0" dirty="0" smtClean="0"/>
            <a:t>a3}  2</a:t>
          </a:r>
          <a:r>
            <a:rPr lang="zh-CN" altLang="en-US" sz="1100" b="0" i="0" dirty="0" smtClean="0"/>
            <a:t>个三级类。则按照取和（</a:t>
          </a:r>
          <a:r>
            <a:rPr lang="en-US" altLang="zh-CN" sz="1100" b="0" i="0" dirty="0" smtClean="0"/>
            <a:t>1+1</a:t>
          </a:r>
          <a:r>
            <a:rPr lang="zh-CN" altLang="en-US" sz="1100" b="0" i="0" dirty="0" smtClean="0"/>
            <a:t>）、取比例（</a:t>
          </a:r>
          <a:r>
            <a:rPr lang="en-US" altLang="zh-CN" sz="1100" b="0" i="0" dirty="0" smtClean="0"/>
            <a:t>2/3</a:t>
          </a:r>
          <a:r>
            <a:rPr lang="zh-CN" altLang="en-US" sz="1100" b="0" i="0" dirty="0" smtClean="0"/>
            <a:t>）的规则计算获取</a:t>
          </a:r>
          <a:r>
            <a:rPr lang="en-US" altLang="zh-CN" sz="1100" b="0" i="0" dirty="0" smtClean="0"/>
            <a:t>2</a:t>
          </a:r>
          <a:r>
            <a:rPr lang="zh-CN" altLang="en-US" sz="1100" b="0" i="0" dirty="0" smtClean="0"/>
            <a:t>个特征：</a:t>
          </a:r>
          <a:endParaRPr lang="zh-CN" altLang="en-US" sz="1100" b="0" i="0" dirty="0"/>
        </a:p>
      </dgm:t>
    </dgm:pt>
    <dgm:pt modelId="{E429CCDB-8A03-4D50-8AEC-7D8C5FCD8680}" type="parTrans" cxnId="{F62B4DC1-1A3D-4270-B65F-7596205200CF}">
      <dgm:prSet/>
      <dgm:spPr/>
      <dgm:t>
        <a:bodyPr/>
        <a:lstStyle/>
        <a:p>
          <a:endParaRPr lang="zh-CN" altLang="en-US"/>
        </a:p>
      </dgm:t>
    </dgm:pt>
    <dgm:pt modelId="{0EF6B782-A8E9-4631-AA02-D305D17E1CBA}" type="sibTrans" cxnId="{F62B4DC1-1A3D-4270-B65F-7596205200CF}">
      <dgm:prSet/>
      <dgm:spPr/>
      <dgm:t>
        <a:bodyPr/>
        <a:lstStyle/>
        <a:p>
          <a:endParaRPr lang="zh-CN" altLang="en-US"/>
        </a:p>
      </dgm:t>
    </dgm:pt>
    <dgm:pt modelId="{2677D62E-BEB1-45E6-8418-7FBCF4721E14}">
      <dgm:prSet custT="1"/>
      <dgm:spPr/>
      <dgm:t>
        <a:bodyPr/>
        <a:lstStyle/>
        <a:p>
          <a:pPr algn="l"/>
          <a:r>
            <a:rPr lang="zh-CN" altLang="en-US" sz="1100" b="0" i="0" dirty="0" smtClean="0"/>
            <a:t>获取（三级类、品牌词、店铺）*（</a:t>
          </a:r>
          <a:r>
            <a:rPr lang="en-US" altLang="zh-CN" sz="1100" b="0" i="0" dirty="0" smtClean="0"/>
            <a:t>10</a:t>
          </a:r>
          <a:r>
            <a:rPr lang="zh-CN" altLang="en-US" sz="1100" b="0" i="0" dirty="0" smtClean="0"/>
            <a:t>分钟、</a:t>
          </a:r>
          <a:r>
            <a:rPr lang="en-US" altLang="zh-CN" sz="1100" b="0" i="0" dirty="0" smtClean="0"/>
            <a:t>1</a:t>
          </a:r>
          <a:r>
            <a:rPr lang="zh-CN" altLang="en-US" sz="1100" b="0" i="0" dirty="0" smtClean="0"/>
            <a:t>小时、</a:t>
          </a:r>
          <a:r>
            <a:rPr lang="en-US" altLang="zh-CN" sz="1100" b="0" i="0" dirty="0" smtClean="0"/>
            <a:t>1</a:t>
          </a:r>
          <a:r>
            <a:rPr lang="zh-CN" altLang="en-US" sz="1100" b="0" i="0" dirty="0" smtClean="0"/>
            <a:t>天、</a:t>
          </a:r>
          <a:r>
            <a:rPr lang="en-US" altLang="zh-CN" sz="1100" b="0" i="0" dirty="0" smtClean="0">
              <a:solidFill>
                <a:srgbClr val="FF0000"/>
              </a:solidFill>
            </a:rPr>
            <a:t>7</a:t>
          </a:r>
          <a:r>
            <a:rPr lang="zh-CN" altLang="en-US" sz="1100" b="0" i="0" dirty="0" smtClean="0">
              <a:solidFill>
                <a:srgbClr val="FF0000"/>
              </a:solidFill>
            </a:rPr>
            <a:t>天</a:t>
          </a:r>
          <a:r>
            <a:rPr lang="zh-CN" altLang="en-US" sz="1100" b="0" i="0" dirty="0" smtClean="0"/>
            <a:t>）*（浏览、关注、加车、购买）*（次数、占比）共</a:t>
          </a:r>
          <a:r>
            <a:rPr lang="en-US" altLang="zh-CN" sz="1100" b="0" i="0" dirty="0" smtClean="0"/>
            <a:t>96</a:t>
          </a:r>
          <a:r>
            <a:rPr lang="zh-CN" altLang="en-US" sz="1100" b="0" i="0" dirty="0" smtClean="0"/>
            <a:t>维特征。</a:t>
          </a:r>
          <a:endParaRPr lang="zh-CN" altLang="en-US" sz="1100" b="0" i="0" dirty="0"/>
        </a:p>
      </dgm:t>
    </dgm:pt>
    <dgm:pt modelId="{45F0C644-6576-4442-94F0-55CED78D9582}" type="parTrans" cxnId="{460B95DB-D9EB-40C1-B14D-8CBF2495A6BE}">
      <dgm:prSet/>
      <dgm:spPr/>
      <dgm:t>
        <a:bodyPr/>
        <a:lstStyle/>
        <a:p>
          <a:endParaRPr lang="zh-CN" altLang="en-US"/>
        </a:p>
      </dgm:t>
    </dgm:pt>
    <dgm:pt modelId="{8DA4A732-AAC4-4FC1-A4E1-E6E36714E024}" type="sibTrans" cxnId="{460B95DB-D9EB-40C1-B14D-8CBF2495A6BE}">
      <dgm:prSet/>
      <dgm:spPr/>
      <dgm:t>
        <a:bodyPr/>
        <a:lstStyle/>
        <a:p>
          <a:endParaRPr lang="zh-CN" altLang="en-US"/>
        </a:p>
      </dgm:t>
    </dgm:pt>
    <dgm:pt modelId="{6FF3D0BB-BBED-451E-83F3-3C3D7F8EAB1E}">
      <dgm:prSet phldrT="[文本]" custT="1"/>
      <dgm:spPr/>
      <dgm:t>
        <a:bodyPr/>
        <a:lstStyle/>
        <a:p>
          <a:pPr algn="l"/>
          <a:r>
            <a:rPr lang="zh-CN" altLang="en-US" sz="1100" b="0" i="0" dirty="0" smtClean="0"/>
            <a:t>优惠券 </a:t>
          </a:r>
          <a:r>
            <a:rPr lang="en-US" sz="1100" b="0" i="0" dirty="0" smtClean="0"/>
            <a:t>B，</a:t>
          </a:r>
          <a:r>
            <a:rPr lang="zh-CN" altLang="en-US" sz="1100" b="0" i="0" dirty="0" smtClean="0"/>
            <a:t>适用于 </a:t>
          </a:r>
          <a:r>
            <a:rPr lang="en-US" sz="1100" b="0" i="0" dirty="0" smtClean="0"/>
            <a:t>b={ a1、a3}  2</a:t>
          </a:r>
          <a:r>
            <a:rPr lang="zh-CN" altLang="en-US" sz="1100" b="0" i="0" dirty="0" smtClean="0"/>
            <a:t>个三级类。按照取和（</a:t>
          </a:r>
          <a:r>
            <a:rPr lang="en-US" sz="1100" b="0" i="0" dirty="0" smtClean="0"/>
            <a:t>w1+w3</a:t>
          </a:r>
          <a:r>
            <a:rPr lang="zh-CN" altLang="en-US" sz="1100" b="0" i="0" dirty="0" smtClean="0"/>
            <a:t>）</a:t>
          </a:r>
          <a:r>
            <a:rPr lang="en-US" sz="1100" b="0" i="0" dirty="0" smtClean="0"/>
            <a:t>、</a:t>
          </a:r>
          <a:r>
            <a:rPr lang="zh-CN" altLang="en-US" sz="1100" b="0" i="0" dirty="0" smtClean="0"/>
            <a:t>取最大值（</a:t>
          </a:r>
          <a:r>
            <a:rPr lang="en-US" sz="1100" b="0" i="0" dirty="0" smtClean="0"/>
            <a:t>max(w1,w3)</a:t>
          </a:r>
          <a:r>
            <a:rPr lang="zh-CN" altLang="en-US" sz="1100" b="0" i="0" dirty="0" smtClean="0"/>
            <a:t>）的规则计算获取</a:t>
          </a:r>
          <a:r>
            <a:rPr lang="en-US" altLang="zh-CN" sz="1100" b="0" i="0" dirty="0" smtClean="0"/>
            <a:t>2</a:t>
          </a:r>
          <a:r>
            <a:rPr lang="zh-CN" altLang="en-US" sz="1100" b="0" i="0" dirty="0" smtClean="0"/>
            <a:t>个特征。</a:t>
          </a:r>
          <a:endParaRPr lang="zh-CN" altLang="en-US" sz="1100" dirty="0"/>
        </a:p>
      </dgm:t>
    </dgm:pt>
    <dgm:pt modelId="{41132A6F-829F-466F-BC42-3A7181E2164B}" type="parTrans" cxnId="{D3AC8DA8-5E1D-4922-A357-BE5802A62F9D}">
      <dgm:prSet/>
      <dgm:spPr/>
      <dgm:t>
        <a:bodyPr/>
        <a:lstStyle/>
        <a:p>
          <a:endParaRPr lang="zh-CN" altLang="en-US"/>
        </a:p>
      </dgm:t>
    </dgm:pt>
    <dgm:pt modelId="{63A5E139-61D4-43C7-9F87-01F6B685A295}" type="sibTrans" cxnId="{D3AC8DA8-5E1D-4922-A357-BE5802A62F9D}">
      <dgm:prSet/>
      <dgm:spPr/>
      <dgm:t>
        <a:bodyPr/>
        <a:lstStyle/>
        <a:p>
          <a:endParaRPr lang="zh-CN" altLang="en-US"/>
        </a:p>
      </dgm:t>
    </dgm:pt>
    <dgm:pt modelId="{082D1BB3-60F1-4968-BA0E-F599BF13C9BA}">
      <dgm:prSet phldrT="[文本]" custT="1"/>
      <dgm:spPr/>
      <dgm:t>
        <a:bodyPr/>
        <a:lstStyle/>
        <a:p>
          <a:pPr algn="l"/>
          <a:r>
            <a:rPr lang="zh-CN" altLang="en-US" sz="1100" b="0" i="0" dirty="0" smtClean="0"/>
            <a:t>根据（三级类、品牌词、店铺）*（求和，求最大值）一共有 </a:t>
          </a:r>
          <a:r>
            <a:rPr lang="en-US" altLang="zh-CN" sz="1100" b="0" i="0" dirty="0" smtClean="0"/>
            <a:t>6</a:t>
          </a:r>
          <a:r>
            <a:rPr lang="zh-CN" altLang="en-US" sz="1100" b="0" i="0" dirty="0" smtClean="0"/>
            <a:t>维特征。</a:t>
          </a:r>
          <a:endParaRPr lang="zh-CN" altLang="en-US" sz="1100" dirty="0"/>
        </a:p>
      </dgm:t>
    </dgm:pt>
    <dgm:pt modelId="{38EA2DD4-050E-4FAA-A794-24BBF658EAC7}" type="parTrans" cxnId="{5C4160AA-07C5-4F9A-9B73-6C5F3B1E796B}">
      <dgm:prSet/>
      <dgm:spPr/>
      <dgm:t>
        <a:bodyPr/>
        <a:lstStyle/>
        <a:p>
          <a:endParaRPr lang="zh-CN" altLang="en-US"/>
        </a:p>
      </dgm:t>
    </dgm:pt>
    <dgm:pt modelId="{AF45A5D6-08B0-4FE7-97EB-2E112848FFFF}" type="sibTrans" cxnId="{5C4160AA-07C5-4F9A-9B73-6C5F3B1E796B}">
      <dgm:prSet/>
      <dgm:spPr/>
      <dgm:t>
        <a:bodyPr/>
        <a:lstStyle/>
        <a:p>
          <a:endParaRPr lang="zh-CN" altLang="en-US"/>
        </a:p>
      </dgm:t>
    </dgm:pt>
    <dgm:pt modelId="{949FD2BF-AA58-4487-B192-8BAC4D6375CB}" type="pres">
      <dgm:prSet presAssocID="{2D50F5B6-2475-4644-A227-2ED3C54643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E2FE05-88BD-411C-811F-738F441963FD}" type="pres">
      <dgm:prSet presAssocID="{C4C41FB4-9238-45CC-91E6-CF7A78D5B0B5}" presName="root1" presStyleCnt="0"/>
      <dgm:spPr/>
    </dgm:pt>
    <dgm:pt modelId="{AF3FC144-458A-476B-9D63-299CEF553304}" type="pres">
      <dgm:prSet presAssocID="{C4C41FB4-9238-45CC-91E6-CF7A78D5B0B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7CE753-ADED-4697-BF0A-CE8F0B28C24A}" type="pres">
      <dgm:prSet presAssocID="{C4C41FB4-9238-45CC-91E6-CF7A78D5B0B5}" presName="level2hierChild" presStyleCnt="0"/>
      <dgm:spPr/>
    </dgm:pt>
    <dgm:pt modelId="{3488CA9D-1F76-4CD1-863C-AC9966B86A06}" type="pres">
      <dgm:prSet presAssocID="{FED09A56-56C3-4FE3-91F6-797FFC048E8E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151276A-B86E-4378-9B9A-ECD871460757}" type="pres">
      <dgm:prSet presAssocID="{FED09A56-56C3-4FE3-91F6-797FFC048E8E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097F4A2-1608-4C5B-9949-2C3653075E0B}" type="pres">
      <dgm:prSet presAssocID="{A211B0A7-E047-48E2-B585-6DE4F00F4593}" presName="root2" presStyleCnt="0"/>
      <dgm:spPr/>
    </dgm:pt>
    <dgm:pt modelId="{327C0D6D-3EC1-4A88-A816-515B78A0A487}" type="pres">
      <dgm:prSet presAssocID="{A211B0A7-E047-48E2-B585-6DE4F00F4593}" presName="LevelTwoTextNode" presStyleLbl="node2" presStyleIdx="0" presStyleCnt="3" custScaleX="132613" custScaleY="1399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F22A23-8011-44BF-B6D6-B3696A22F75A}" type="pres">
      <dgm:prSet presAssocID="{A211B0A7-E047-48E2-B585-6DE4F00F4593}" presName="level3hierChild" presStyleCnt="0"/>
      <dgm:spPr/>
    </dgm:pt>
    <dgm:pt modelId="{E13BE624-731B-48B7-9867-6B4AB2B1D4C2}" type="pres">
      <dgm:prSet presAssocID="{802B3268-FAFB-4A01-9C6A-3661CF19DE63}" presName="conn2-1" presStyleLbl="parChTrans1D3" presStyleIdx="0" presStyleCnt="11"/>
      <dgm:spPr/>
      <dgm:t>
        <a:bodyPr/>
        <a:lstStyle/>
        <a:p>
          <a:endParaRPr lang="zh-CN" altLang="en-US"/>
        </a:p>
      </dgm:t>
    </dgm:pt>
    <dgm:pt modelId="{B525BEB8-E9B5-4F42-8094-BCF64D36078D}" type="pres">
      <dgm:prSet presAssocID="{802B3268-FAFB-4A01-9C6A-3661CF19DE63}" presName="connTx" presStyleLbl="parChTrans1D3" presStyleIdx="0" presStyleCnt="11"/>
      <dgm:spPr/>
      <dgm:t>
        <a:bodyPr/>
        <a:lstStyle/>
        <a:p>
          <a:endParaRPr lang="zh-CN" altLang="en-US"/>
        </a:p>
      </dgm:t>
    </dgm:pt>
    <dgm:pt modelId="{99BB3CCF-74F7-4937-85D0-97B63D64B385}" type="pres">
      <dgm:prSet presAssocID="{BCD813ED-500E-4FEC-8D9B-C64261B5BCBD}" presName="root2" presStyleCnt="0"/>
      <dgm:spPr/>
    </dgm:pt>
    <dgm:pt modelId="{B191BF37-FDC8-4FD5-90D1-E1EA49AB4178}" type="pres">
      <dgm:prSet presAssocID="{BCD813ED-500E-4FEC-8D9B-C64261B5BCBD}" presName="LevelTwoTextNode" presStyleLbl="node3" presStyleIdx="0" presStyleCnt="11" custScaleX="1347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721546-DF9A-410B-BC30-B61B34D35055}" type="pres">
      <dgm:prSet presAssocID="{BCD813ED-500E-4FEC-8D9B-C64261B5BCBD}" presName="level3hierChild" presStyleCnt="0"/>
      <dgm:spPr/>
    </dgm:pt>
    <dgm:pt modelId="{844C6D29-2C05-4FF3-8FFB-7AD6FE729EC7}" type="pres">
      <dgm:prSet presAssocID="{4798D908-7AF8-49FE-9CE7-6E3908DC2656}" presName="conn2-1" presStyleLbl="parChTrans1D4" presStyleIdx="0" presStyleCnt="17"/>
      <dgm:spPr/>
      <dgm:t>
        <a:bodyPr/>
        <a:lstStyle/>
        <a:p>
          <a:endParaRPr lang="zh-CN" altLang="en-US"/>
        </a:p>
      </dgm:t>
    </dgm:pt>
    <dgm:pt modelId="{E2459FE9-0939-431C-A2B0-4A105206743B}" type="pres">
      <dgm:prSet presAssocID="{4798D908-7AF8-49FE-9CE7-6E3908DC2656}" presName="connTx" presStyleLbl="parChTrans1D4" presStyleIdx="0" presStyleCnt="17"/>
      <dgm:spPr/>
      <dgm:t>
        <a:bodyPr/>
        <a:lstStyle/>
        <a:p>
          <a:endParaRPr lang="zh-CN" altLang="en-US"/>
        </a:p>
      </dgm:t>
    </dgm:pt>
    <dgm:pt modelId="{EEF1791A-55B7-4BCF-A08A-8557E23ED8C9}" type="pres">
      <dgm:prSet presAssocID="{8ED962C8-1A78-4185-8705-B33E628550DD}" presName="root2" presStyleCnt="0"/>
      <dgm:spPr/>
    </dgm:pt>
    <dgm:pt modelId="{4795FA55-8D08-45F0-9667-9C098CB060DC}" type="pres">
      <dgm:prSet presAssocID="{8ED962C8-1A78-4185-8705-B33E628550DD}" presName="LevelTwoTextNode" presStyleLbl="node4" presStyleIdx="0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B7620B-0E9F-4DCE-8176-89A96F42832D}" type="pres">
      <dgm:prSet presAssocID="{8ED962C8-1A78-4185-8705-B33E628550DD}" presName="level3hierChild" presStyleCnt="0"/>
      <dgm:spPr/>
    </dgm:pt>
    <dgm:pt modelId="{86B706E7-413A-4ADA-B514-8FCFF9AE526E}" type="pres">
      <dgm:prSet presAssocID="{8F45B510-DC84-4300-BEE4-2307DACF13C1}" presName="conn2-1" presStyleLbl="parChTrans1D3" presStyleIdx="1" presStyleCnt="11"/>
      <dgm:spPr/>
      <dgm:t>
        <a:bodyPr/>
        <a:lstStyle/>
        <a:p>
          <a:endParaRPr lang="zh-CN" altLang="en-US"/>
        </a:p>
      </dgm:t>
    </dgm:pt>
    <dgm:pt modelId="{86EFA5CD-9AD9-4F27-8043-0EE81A52FAC0}" type="pres">
      <dgm:prSet presAssocID="{8F45B510-DC84-4300-BEE4-2307DACF13C1}" presName="connTx" presStyleLbl="parChTrans1D3" presStyleIdx="1" presStyleCnt="11"/>
      <dgm:spPr/>
      <dgm:t>
        <a:bodyPr/>
        <a:lstStyle/>
        <a:p>
          <a:endParaRPr lang="zh-CN" altLang="en-US"/>
        </a:p>
      </dgm:t>
    </dgm:pt>
    <dgm:pt modelId="{BD2541A0-39CE-40A1-9FC2-FDD13E308441}" type="pres">
      <dgm:prSet presAssocID="{6F96835B-BD34-46A7-98FE-5422F4043DB1}" presName="root2" presStyleCnt="0"/>
      <dgm:spPr/>
    </dgm:pt>
    <dgm:pt modelId="{28DA1747-1E60-4098-B15B-E49D5B78C4CA}" type="pres">
      <dgm:prSet presAssocID="{6F96835B-BD34-46A7-98FE-5422F4043DB1}" presName="LevelTwoTextNode" presStyleLbl="node3" presStyleIdx="1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389441-8950-4E4C-A709-C66EF2DA11CF}" type="pres">
      <dgm:prSet presAssocID="{6F96835B-BD34-46A7-98FE-5422F4043DB1}" presName="level3hierChild" presStyleCnt="0"/>
      <dgm:spPr/>
    </dgm:pt>
    <dgm:pt modelId="{A6F5C7F9-2D5C-409B-AEB1-5534129B1103}" type="pres">
      <dgm:prSet presAssocID="{7CCBFDD3-8A7A-462E-AABD-107D0CC5C206}" presName="conn2-1" presStyleLbl="parChTrans1D4" presStyleIdx="1" presStyleCnt="17"/>
      <dgm:spPr/>
      <dgm:t>
        <a:bodyPr/>
        <a:lstStyle/>
        <a:p>
          <a:endParaRPr lang="zh-CN" altLang="en-US"/>
        </a:p>
      </dgm:t>
    </dgm:pt>
    <dgm:pt modelId="{F67AF6D3-0472-418A-8395-6B39A8E8879A}" type="pres">
      <dgm:prSet presAssocID="{7CCBFDD3-8A7A-462E-AABD-107D0CC5C206}" presName="connTx" presStyleLbl="parChTrans1D4" presStyleIdx="1" presStyleCnt="17"/>
      <dgm:spPr/>
      <dgm:t>
        <a:bodyPr/>
        <a:lstStyle/>
        <a:p>
          <a:endParaRPr lang="zh-CN" altLang="en-US"/>
        </a:p>
      </dgm:t>
    </dgm:pt>
    <dgm:pt modelId="{69ED29D3-F851-4D91-B781-FCF8682062A3}" type="pres">
      <dgm:prSet presAssocID="{151DB3A9-3846-4020-B01F-8937695FA27C}" presName="root2" presStyleCnt="0"/>
      <dgm:spPr/>
    </dgm:pt>
    <dgm:pt modelId="{EEE2F84C-428A-4905-8BF2-29F1487D44DB}" type="pres">
      <dgm:prSet presAssocID="{151DB3A9-3846-4020-B01F-8937695FA27C}" presName="LevelTwoTextNode" presStyleLbl="node4" presStyleIdx="1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1C3552-5218-49EA-BE09-ED5D74243450}" type="pres">
      <dgm:prSet presAssocID="{151DB3A9-3846-4020-B01F-8937695FA27C}" presName="level3hierChild" presStyleCnt="0"/>
      <dgm:spPr/>
    </dgm:pt>
    <dgm:pt modelId="{5CDEF7BF-C213-4155-BCA5-BA36CAFEA7C4}" type="pres">
      <dgm:prSet presAssocID="{A120FF01-769B-4FF6-86A1-00C97A3B4ED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0B0C81CF-2B0A-415B-9123-7CDF57BB5CA1}" type="pres">
      <dgm:prSet presAssocID="{A120FF01-769B-4FF6-86A1-00C97A3B4ED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262B971-964A-4AD8-9DC7-4C4553C54706}" type="pres">
      <dgm:prSet presAssocID="{559DB5D2-4786-41C0-803A-AEC7CFA3ED7F}" presName="root2" presStyleCnt="0"/>
      <dgm:spPr/>
    </dgm:pt>
    <dgm:pt modelId="{396C2946-421C-47E1-8BD4-0D93BD97C0AC}" type="pres">
      <dgm:prSet presAssocID="{559DB5D2-4786-41C0-803A-AEC7CFA3ED7F}" presName="LevelTwoTextNode" presStyleLbl="node2" presStyleIdx="1" presStyleCnt="3" custScaleX="132613" custScaleY="1399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7FE66-BE40-44F6-A33B-A54B5BDE08DB}" type="pres">
      <dgm:prSet presAssocID="{559DB5D2-4786-41C0-803A-AEC7CFA3ED7F}" presName="level3hierChild" presStyleCnt="0"/>
      <dgm:spPr/>
    </dgm:pt>
    <dgm:pt modelId="{303D9DA6-45AD-4695-B747-1BB39AE3B660}" type="pres">
      <dgm:prSet presAssocID="{EC7EF4C0-2577-4C63-B5C3-94D02D3D87F8}" presName="conn2-1" presStyleLbl="parChTrans1D3" presStyleIdx="2" presStyleCnt="11"/>
      <dgm:spPr/>
      <dgm:t>
        <a:bodyPr/>
        <a:lstStyle/>
        <a:p>
          <a:endParaRPr lang="zh-CN" altLang="en-US"/>
        </a:p>
      </dgm:t>
    </dgm:pt>
    <dgm:pt modelId="{42EF6FFA-50FE-4FBA-95EC-F7E671835BCB}" type="pres">
      <dgm:prSet presAssocID="{EC7EF4C0-2577-4C63-B5C3-94D02D3D87F8}" presName="connTx" presStyleLbl="parChTrans1D3" presStyleIdx="2" presStyleCnt="11"/>
      <dgm:spPr/>
      <dgm:t>
        <a:bodyPr/>
        <a:lstStyle/>
        <a:p>
          <a:endParaRPr lang="zh-CN" altLang="en-US"/>
        </a:p>
      </dgm:t>
    </dgm:pt>
    <dgm:pt modelId="{2C89582E-FDF2-40E0-8591-9A6264431A6C}" type="pres">
      <dgm:prSet presAssocID="{A806FD3C-960C-48B7-8E12-6151CED8E84B}" presName="root2" presStyleCnt="0"/>
      <dgm:spPr/>
    </dgm:pt>
    <dgm:pt modelId="{12CEB4D6-CDE3-4FB2-882E-FA010034FBBA}" type="pres">
      <dgm:prSet presAssocID="{A806FD3C-960C-48B7-8E12-6151CED8E84B}" presName="LevelTwoTextNode" presStyleLbl="node3" presStyleIdx="2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7933DF-D028-4B97-AD42-2C377FBA34CE}" type="pres">
      <dgm:prSet presAssocID="{A806FD3C-960C-48B7-8E12-6151CED8E84B}" presName="level3hierChild" presStyleCnt="0"/>
      <dgm:spPr/>
    </dgm:pt>
    <dgm:pt modelId="{A65ED2EB-4FE8-4119-9D81-309E29F98971}" type="pres">
      <dgm:prSet presAssocID="{61B050F8-B79D-41E3-9509-9360F70CF193}" presName="conn2-1" presStyleLbl="parChTrans1D4" presStyleIdx="2" presStyleCnt="17"/>
      <dgm:spPr/>
      <dgm:t>
        <a:bodyPr/>
        <a:lstStyle/>
        <a:p>
          <a:endParaRPr lang="zh-CN" altLang="en-US"/>
        </a:p>
      </dgm:t>
    </dgm:pt>
    <dgm:pt modelId="{B03A72D3-60B1-48A3-B642-0F4DC86D08D2}" type="pres">
      <dgm:prSet presAssocID="{61B050F8-B79D-41E3-9509-9360F70CF193}" presName="connTx" presStyleLbl="parChTrans1D4" presStyleIdx="2" presStyleCnt="17"/>
      <dgm:spPr/>
      <dgm:t>
        <a:bodyPr/>
        <a:lstStyle/>
        <a:p>
          <a:endParaRPr lang="zh-CN" altLang="en-US"/>
        </a:p>
      </dgm:t>
    </dgm:pt>
    <dgm:pt modelId="{07975F01-E935-43A2-A1FD-2B6D71CCA554}" type="pres">
      <dgm:prSet presAssocID="{7A821858-BDB7-4245-B6DA-D8FCA25E11FA}" presName="root2" presStyleCnt="0"/>
      <dgm:spPr/>
    </dgm:pt>
    <dgm:pt modelId="{F0634342-65A1-49F1-AA45-F856149FECDC}" type="pres">
      <dgm:prSet presAssocID="{7A821858-BDB7-4245-B6DA-D8FCA25E11FA}" presName="LevelTwoTextNode" presStyleLbl="node4" presStyleIdx="2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5F0DFD-5CF1-4FFF-A46F-1BCBB6FE552B}" type="pres">
      <dgm:prSet presAssocID="{7A821858-BDB7-4245-B6DA-D8FCA25E11FA}" presName="level3hierChild" presStyleCnt="0"/>
      <dgm:spPr/>
    </dgm:pt>
    <dgm:pt modelId="{77657CA7-6BAC-46DA-B04D-33227BEB3A39}" type="pres">
      <dgm:prSet presAssocID="{4BA076E8-4B47-440D-91A0-64A894F14831}" presName="conn2-1" presStyleLbl="parChTrans1D3" presStyleIdx="3" presStyleCnt="11"/>
      <dgm:spPr/>
      <dgm:t>
        <a:bodyPr/>
        <a:lstStyle/>
        <a:p>
          <a:endParaRPr lang="zh-CN" altLang="en-US"/>
        </a:p>
      </dgm:t>
    </dgm:pt>
    <dgm:pt modelId="{DA14F769-F4D6-4924-865D-3F3D59318BFA}" type="pres">
      <dgm:prSet presAssocID="{4BA076E8-4B47-440D-91A0-64A894F14831}" presName="connTx" presStyleLbl="parChTrans1D3" presStyleIdx="3" presStyleCnt="11"/>
      <dgm:spPr/>
      <dgm:t>
        <a:bodyPr/>
        <a:lstStyle/>
        <a:p>
          <a:endParaRPr lang="zh-CN" altLang="en-US"/>
        </a:p>
      </dgm:t>
    </dgm:pt>
    <dgm:pt modelId="{B8D887F7-4B33-4D08-AC90-00782B2E4785}" type="pres">
      <dgm:prSet presAssocID="{A9597B1A-B0A1-4863-BDE1-ECD33A0F7EB3}" presName="root2" presStyleCnt="0"/>
      <dgm:spPr/>
    </dgm:pt>
    <dgm:pt modelId="{E9B99EEF-940F-4A6D-A462-B68391C6A78A}" type="pres">
      <dgm:prSet presAssocID="{A9597B1A-B0A1-4863-BDE1-ECD33A0F7EB3}" presName="LevelTwoTextNode" presStyleLbl="node3" presStyleIdx="3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A6E8C-AAD2-4B32-8521-ADB1CF72F89F}" type="pres">
      <dgm:prSet presAssocID="{A9597B1A-B0A1-4863-BDE1-ECD33A0F7EB3}" presName="level3hierChild" presStyleCnt="0"/>
      <dgm:spPr/>
    </dgm:pt>
    <dgm:pt modelId="{4A0B038C-3D79-4D93-BA31-49FEE75739B5}" type="pres">
      <dgm:prSet presAssocID="{0547FD29-D737-445D-BC7F-9779E1E711D7}" presName="conn2-1" presStyleLbl="parChTrans1D4" presStyleIdx="3" presStyleCnt="17"/>
      <dgm:spPr/>
      <dgm:t>
        <a:bodyPr/>
        <a:lstStyle/>
        <a:p>
          <a:endParaRPr lang="zh-CN" altLang="en-US"/>
        </a:p>
      </dgm:t>
    </dgm:pt>
    <dgm:pt modelId="{4824808A-77B8-44C8-B690-185F24A8B4B5}" type="pres">
      <dgm:prSet presAssocID="{0547FD29-D737-445D-BC7F-9779E1E711D7}" presName="connTx" presStyleLbl="parChTrans1D4" presStyleIdx="3" presStyleCnt="17"/>
      <dgm:spPr/>
      <dgm:t>
        <a:bodyPr/>
        <a:lstStyle/>
        <a:p>
          <a:endParaRPr lang="zh-CN" altLang="en-US"/>
        </a:p>
      </dgm:t>
    </dgm:pt>
    <dgm:pt modelId="{0FCB1CD0-2925-458E-9CB9-203870B0DE20}" type="pres">
      <dgm:prSet presAssocID="{26A5AC85-5144-4E9B-872D-27F50FD37C8E}" presName="root2" presStyleCnt="0"/>
      <dgm:spPr/>
    </dgm:pt>
    <dgm:pt modelId="{0188779D-F4FD-4007-BC01-5FC9264E7D28}" type="pres">
      <dgm:prSet presAssocID="{26A5AC85-5144-4E9B-872D-27F50FD37C8E}" presName="LevelTwoTextNode" presStyleLbl="node4" presStyleIdx="3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36FBF0-17FA-4F83-AB2D-47962D8FCDFE}" type="pres">
      <dgm:prSet presAssocID="{26A5AC85-5144-4E9B-872D-27F50FD37C8E}" presName="level3hierChild" presStyleCnt="0"/>
      <dgm:spPr/>
    </dgm:pt>
    <dgm:pt modelId="{C7D8920B-0BA8-4EDC-8025-F9B129CD0B85}" type="pres">
      <dgm:prSet presAssocID="{89E71537-5325-4A37-86E0-1BC74378F712}" presName="conn2-1" presStyleLbl="parChTrans1D3" presStyleIdx="4" presStyleCnt="11"/>
      <dgm:spPr/>
      <dgm:t>
        <a:bodyPr/>
        <a:lstStyle/>
        <a:p>
          <a:endParaRPr lang="zh-CN" altLang="en-US"/>
        </a:p>
      </dgm:t>
    </dgm:pt>
    <dgm:pt modelId="{0B9E69DA-9F4C-47D4-BE3D-06906CF9EC81}" type="pres">
      <dgm:prSet presAssocID="{89E71537-5325-4A37-86E0-1BC74378F712}" presName="connTx" presStyleLbl="parChTrans1D3" presStyleIdx="4" presStyleCnt="11"/>
      <dgm:spPr/>
      <dgm:t>
        <a:bodyPr/>
        <a:lstStyle/>
        <a:p>
          <a:endParaRPr lang="zh-CN" altLang="en-US"/>
        </a:p>
      </dgm:t>
    </dgm:pt>
    <dgm:pt modelId="{EE436796-F45F-4924-9BB6-6A2265174FD4}" type="pres">
      <dgm:prSet presAssocID="{199C678F-3E0B-40B5-8EB0-C36D7790E086}" presName="root2" presStyleCnt="0"/>
      <dgm:spPr/>
    </dgm:pt>
    <dgm:pt modelId="{29CFDF39-D7AC-469B-9B7D-371354F8E16C}" type="pres">
      <dgm:prSet presAssocID="{199C678F-3E0B-40B5-8EB0-C36D7790E086}" presName="LevelTwoTextNode" presStyleLbl="node3" presStyleIdx="4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BAE72-406B-480C-A478-C851ED3CA491}" type="pres">
      <dgm:prSet presAssocID="{199C678F-3E0B-40B5-8EB0-C36D7790E086}" presName="level3hierChild" presStyleCnt="0"/>
      <dgm:spPr/>
    </dgm:pt>
    <dgm:pt modelId="{F164C92F-A8EA-432F-9735-3BEE57726221}" type="pres">
      <dgm:prSet presAssocID="{C8A6DD0C-B1F3-4676-9822-23725CCE12BB}" presName="conn2-1" presStyleLbl="parChTrans1D4" presStyleIdx="4" presStyleCnt="17"/>
      <dgm:spPr/>
      <dgm:t>
        <a:bodyPr/>
        <a:lstStyle/>
        <a:p>
          <a:endParaRPr lang="zh-CN" altLang="en-US"/>
        </a:p>
      </dgm:t>
    </dgm:pt>
    <dgm:pt modelId="{FC4B251C-B81F-4F53-BA4C-01BAB1878B1E}" type="pres">
      <dgm:prSet presAssocID="{C8A6DD0C-B1F3-4676-9822-23725CCE12BB}" presName="connTx" presStyleLbl="parChTrans1D4" presStyleIdx="4" presStyleCnt="17"/>
      <dgm:spPr/>
      <dgm:t>
        <a:bodyPr/>
        <a:lstStyle/>
        <a:p>
          <a:endParaRPr lang="zh-CN" altLang="en-US"/>
        </a:p>
      </dgm:t>
    </dgm:pt>
    <dgm:pt modelId="{576E272C-D495-4C34-8C1F-7EED302FD9E3}" type="pres">
      <dgm:prSet presAssocID="{B610E1DD-5A96-4A53-B03B-38A6EF2EE267}" presName="root2" presStyleCnt="0"/>
      <dgm:spPr/>
    </dgm:pt>
    <dgm:pt modelId="{71D8B78E-A45A-4D31-B74D-1FDBAD7C36FD}" type="pres">
      <dgm:prSet presAssocID="{B610E1DD-5A96-4A53-B03B-38A6EF2EE267}" presName="LevelTwoTextNode" presStyleLbl="node4" presStyleIdx="4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AB25D-063F-4901-A360-ADDA1DBC2C28}" type="pres">
      <dgm:prSet presAssocID="{B610E1DD-5A96-4A53-B03B-38A6EF2EE267}" presName="level3hierChild" presStyleCnt="0"/>
      <dgm:spPr/>
    </dgm:pt>
    <dgm:pt modelId="{726D5B90-2616-45E2-85ED-32190130668C}" type="pres">
      <dgm:prSet presAssocID="{919894F6-4E0E-4616-8566-44CF48CA782D}" presName="conn2-1" presStyleLbl="parChTrans1D3" presStyleIdx="5" presStyleCnt="11"/>
      <dgm:spPr/>
      <dgm:t>
        <a:bodyPr/>
        <a:lstStyle/>
        <a:p>
          <a:endParaRPr lang="zh-CN" altLang="en-US"/>
        </a:p>
      </dgm:t>
    </dgm:pt>
    <dgm:pt modelId="{6470CA9A-BABA-45BE-89A9-BDD907DCD8C4}" type="pres">
      <dgm:prSet presAssocID="{919894F6-4E0E-4616-8566-44CF48CA782D}" presName="connTx" presStyleLbl="parChTrans1D3" presStyleIdx="5" presStyleCnt="11"/>
      <dgm:spPr/>
      <dgm:t>
        <a:bodyPr/>
        <a:lstStyle/>
        <a:p>
          <a:endParaRPr lang="zh-CN" altLang="en-US"/>
        </a:p>
      </dgm:t>
    </dgm:pt>
    <dgm:pt modelId="{7CE05D84-4F80-4ABD-B573-FC3F1E4E4464}" type="pres">
      <dgm:prSet presAssocID="{82BFAA6F-9869-4602-8D2E-AD5C0EC60C82}" presName="root2" presStyleCnt="0"/>
      <dgm:spPr/>
    </dgm:pt>
    <dgm:pt modelId="{226CA474-9AE4-4A24-B36F-D722CA73FC3B}" type="pres">
      <dgm:prSet presAssocID="{82BFAA6F-9869-4602-8D2E-AD5C0EC60C82}" presName="LevelTwoTextNode" presStyleLbl="node3" presStyleIdx="5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3AE4F3-E647-48DB-8B1B-1923A5E1D174}" type="pres">
      <dgm:prSet presAssocID="{82BFAA6F-9869-4602-8D2E-AD5C0EC60C82}" presName="level3hierChild" presStyleCnt="0"/>
      <dgm:spPr/>
    </dgm:pt>
    <dgm:pt modelId="{86D9E882-16D8-4F49-A39B-C53CB9D2B413}" type="pres">
      <dgm:prSet presAssocID="{5DC63FC6-24A4-4F33-9517-5F69A306BDB1}" presName="conn2-1" presStyleLbl="parChTrans1D4" presStyleIdx="5" presStyleCnt="17"/>
      <dgm:spPr/>
      <dgm:t>
        <a:bodyPr/>
        <a:lstStyle/>
        <a:p>
          <a:endParaRPr lang="zh-CN" altLang="en-US"/>
        </a:p>
      </dgm:t>
    </dgm:pt>
    <dgm:pt modelId="{AAABE627-A613-431F-96F8-2DDB5DDDF160}" type="pres">
      <dgm:prSet presAssocID="{5DC63FC6-24A4-4F33-9517-5F69A306BDB1}" presName="connTx" presStyleLbl="parChTrans1D4" presStyleIdx="5" presStyleCnt="17"/>
      <dgm:spPr/>
      <dgm:t>
        <a:bodyPr/>
        <a:lstStyle/>
        <a:p>
          <a:endParaRPr lang="zh-CN" altLang="en-US"/>
        </a:p>
      </dgm:t>
    </dgm:pt>
    <dgm:pt modelId="{16B5D62D-9460-4477-B727-87BB175B335D}" type="pres">
      <dgm:prSet presAssocID="{0FBD8D5E-E9D0-4172-A0D5-050AC98DC058}" presName="root2" presStyleCnt="0"/>
      <dgm:spPr/>
    </dgm:pt>
    <dgm:pt modelId="{ED18A6AD-8F9D-401E-817D-A1DD5AD03374}" type="pres">
      <dgm:prSet presAssocID="{0FBD8D5E-E9D0-4172-A0D5-050AC98DC058}" presName="LevelTwoTextNode" presStyleLbl="node4" presStyleIdx="5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9B3C8B-C0B9-41A6-85EE-7024E830910F}" type="pres">
      <dgm:prSet presAssocID="{0FBD8D5E-E9D0-4172-A0D5-050AC98DC058}" presName="level3hierChild" presStyleCnt="0"/>
      <dgm:spPr/>
    </dgm:pt>
    <dgm:pt modelId="{E1B85C08-E53B-4B6E-8558-6F561271B82B}" type="pres">
      <dgm:prSet presAssocID="{2F27E15E-7D0A-4F68-8BF2-DD711E01813B}" presName="conn2-1" presStyleLbl="parChTrans1D3" presStyleIdx="6" presStyleCnt="11"/>
      <dgm:spPr/>
      <dgm:t>
        <a:bodyPr/>
        <a:lstStyle/>
        <a:p>
          <a:endParaRPr lang="zh-CN" altLang="en-US"/>
        </a:p>
      </dgm:t>
    </dgm:pt>
    <dgm:pt modelId="{1313F5A6-E787-4EB0-B3F2-B3697D0A4A89}" type="pres">
      <dgm:prSet presAssocID="{2F27E15E-7D0A-4F68-8BF2-DD711E01813B}" presName="connTx" presStyleLbl="parChTrans1D3" presStyleIdx="6" presStyleCnt="11"/>
      <dgm:spPr/>
      <dgm:t>
        <a:bodyPr/>
        <a:lstStyle/>
        <a:p>
          <a:endParaRPr lang="zh-CN" altLang="en-US"/>
        </a:p>
      </dgm:t>
    </dgm:pt>
    <dgm:pt modelId="{24D145B0-6EEF-4F1B-B53A-14A4BB087030}" type="pres">
      <dgm:prSet presAssocID="{2F10DA89-607A-49CB-8D1F-F4369BF1A2E2}" presName="root2" presStyleCnt="0"/>
      <dgm:spPr/>
    </dgm:pt>
    <dgm:pt modelId="{9828DDDF-0030-4602-A9CE-41E44FF3499A}" type="pres">
      <dgm:prSet presAssocID="{2F10DA89-607A-49CB-8D1F-F4369BF1A2E2}" presName="LevelTwoTextNode" presStyleLbl="node3" presStyleIdx="6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96DB93-D676-48C2-B06C-E2E5B8BC623F}" type="pres">
      <dgm:prSet presAssocID="{2F10DA89-607A-49CB-8D1F-F4369BF1A2E2}" presName="level3hierChild" presStyleCnt="0"/>
      <dgm:spPr/>
    </dgm:pt>
    <dgm:pt modelId="{9C8948BC-9684-4340-BB2C-5D19C86E657A}" type="pres">
      <dgm:prSet presAssocID="{812C8F5B-9AF4-42C9-A474-F7AB09696AAD}" presName="conn2-1" presStyleLbl="parChTrans1D4" presStyleIdx="6" presStyleCnt="17"/>
      <dgm:spPr/>
      <dgm:t>
        <a:bodyPr/>
        <a:lstStyle/>
        <a:p>
          <a:endParaRPr lang="zh-CN" altLang="en-US"/>
        </a:p>
      </dgm:t>
    </dgm:pt>
    <dgm:pt modelId="{49B72B39-393D-4077-B858-5B0625F06A77}" type="pres">
      <dgm:prSet presAssocID="{812C8F5B-9AF4-42C9-A474-F7AB09696AAD}" presName="connTx" presStyleLbl="parChTrans1D4" presStyleIdx="6" presStyleCnt="17"/>
      <dgm:spPr/>
      <dgm:t>
        <a:bodyPr/>
        <a:lstStyle/>
        <a:p>
          <a:endParaRPr lang="zh-CN" altLang="en-US"/>
        </a:p>
      </dgm:t>
    </dgm:pt>
    <dgm:pt modelId="{C9C11E86-1881-49C6-BE22-F8EB5A479A14}" type="pres">
      <dgm:prSet presAssocID="{39390325-8550-4CA8-B16F-6080C58DB9E8}" presName="root2" presStyleCnt="0"/>
      <dgm:spPr/>
    </dgm:pt>
    <dgm:pt modelId="{DD3A00EF-7B09-492F-8F48-DB5A42B9B893}" type="pres">
      <dgm:prSet presAssocID="{39390325-8550-4CA8-B16F-6080C58DB9E8}" presName="LevelTwoTextNode" presStyleLbl="node4" presStyleIdx="6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4D24D-D1CB-4012-9F91-1866AB05C883}" type="pres">
      <dgm:prSet presAssocID="{39390325-8550-4CA8-B16F-6080C58DB9E8}" presName="level3hierChild" presStyleCnt="0"/>
      <dgm:spPr/>
    </dgm:pt>
    <dgm:pt modelId="{D05F5A28-5524-4DDB-A5D5-C0246F8B4D80}" type="pres">
      <dgm:prSet presAssocID="{CDD2772E-E572-4FF7-8A86-6CD2089FCEB5}" presName="conn2-1" presStyleLbl="parChTrans1D3" presStyleIdx="7" presStyleCnt="11"/>
      <dgm:spPr/>
      <dgm:t>
        <a:bodyPr/>
        <a:lstStyle/>
        <a:p>
          <a:endParaRPr lang="zh-CN" altLang="en-US"/>
        </a:p>
      </dgm:t>
    </dgm:pt>
    <dgm:pt modelId="{65363DF7-B953-45D7-8A65-81BAF61BB025}" type="pres">
      <dgm:prSet presAssocID="{CDD2772E-E572-4FF7-8A86-6CD2089FCEB5}" presName="connTx" presStyleLbl="parChTrans1D3" presStyleIdx="7" presStyleCnt="11"/>
      <dgm:spPr/>
      <dgm:t>
        <a:bodyPr/>
        <a:lstStyle/>
        <a:p>
          <a:endParaRPr lang="zh-CN" altLang="en-US"/>
        </a:p>
      </dgm:t>
    </dgm:pt>
    <dgm:pt modelId="{5282EA67-EF8B-4E8A-B4F4-AECFB59321DE}" type="pres">
      <dgm:prSet presAssocID="{FD127D3F-8690-4439-B28D-B46F391042F0}" presName="root2" presStyleCnt="0"/>
      <dgm:spPr/>
    </dgm:pt>
    <dgm:pt modelId="{565ED939-5D7B-4DA5-9C3E-F7133244A610}" type="pres">
      <dgm:prSet presAssocID="{FD127D3F-8690-4439-B28D-B46F391042F0}" presName="LevelTwoTextNode" presStyleLbl="node3" presStyleIdx="7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144BE4-8FA6-4222-A2E3-E538BF4519C7}" type="pres">
      <dgm:prSet presAssocID="{FD127D3F-8690-4439-B28D-B46F391042F0}" presName="level3hierChild" presStyleCnt="0"/>
      <dgm:spPr/>
    </dgm:pt>
    <dgm:pt modelId="{B3EFFB18-899D-41F9-8B34-E7317B9C0C2A}" type="pres">
      <dgm:prSet presAssocID="{F2B88F30-8419-4ECD-8A1E-71C3A8CCA1F6}" presName="conn2-1" presStyleLbl="parChTrans1D4" presStyleIdx="7" presStyleCnt="17"/>
      <dgm:spPr/>
      <dgm:t>
        <a:bodyPr/>
        <a:lstStyle/>
        <a:p>
          <a:endParaRPr lang="zh-CN" altLang="en-US"/>
        </a:p>
      </dgm:t>
    </dgm:pt>
    <dgm:pt modelId="{84FCF6C0-A3B4-4582-A7A3-1F7852DA27D0}" type="pres">
      <dgm:prSet presAssocID="{F2B88F30-8419-4ECD-8A1E-71C3A8CCA1F6}" presName="connTx" presStyleLbl="parChTrans1D4" presStyleIdx="7" presStyleCnt="17"/>
      <dgm:spPr/>
      <dgm:t>
        <a:bodyPr/>
        <a:lstStyle/>
        <a:p>
          <a:endParaRPr lang="zh-CN" altLang="en-US"/>
        </a:p>
      </dgm:t>
    </dgm:pt>
    <dgm:pt modelId="{1E4584BB-C12F-44E3-9D60-F3C206B9A3BF}" type="pres">
      <dgm:prSet presAssocID="{3C48F2AF-CB92-4F9F-BE5B-5BA79B0D833B}" presName="root2" presStyleCnt="0"/>
      <dgm:spPr/>
    </dgm:pt>
    <dgm:pt modelId="{25A508D2-E699-4FBB-94E8-554CBE1813C6}" type="pres">
      <dgm:prSet presAssocID="{3C48F2AF-CB92-4F9F-BE5B-5BA79B0D833B}" presName="LevelTwoTextNode" presStyleLbl="node4" presStyleIdx="7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8BA4BE-35C3-4E44-B1F2-A14650F3951A}" type="pres">
      <dgm:prSet presAssocID="{3C48F2AF-CB92-4F9F-BE5B-5BA79B0D833B}" presName="level3hierChild" presStyleCnt="0"/>
      <dgm:spPr/>
    </dgm:pt>
    <dgm:pt modelId="{1538370A-4A6D-4073-ACA9-70C2DEB05C9A}" type="pres">
      <dgm:prSet presAssocID="{20EE2455-41F5-4A01-A3FC-41AC3096B034}" presName="conn2-1" presStyleLbl="parChTrans1D3" presStyleIdx="8" presStyleCnt="11"/>
      <dgm:spPr/>
      <dgm:t>
        <a:bodyPr/>
        <a:lstStyle/>
        <a:p>
          <a:endParaRPr lang="zh-CN" altLang="en-US"/>
        </a:p>
      </dgm:t>
    </dgm:pt>
    <dgm:pt modelId="{28F6AFF3-C915-4D1D-8A7C-27F0478794BD}" type="pres">
      <dgm:prSet presAssocID="{20EE2455-41F5-4A01-A3FC-41AC3096B034}" presName="connTx" presStyleLbl="parChTrans1D3" presStyleIdx="8" presStyleCnt="11"/>
      <dgm:spPr/>
      <dgm:t>
        <a:bodyPr/>
        <a:lstStyle/>
        <a:p>
          <a:endParaRPr lang="zh-CN" altLang="en-US"/>
        </a:p>
      </dgm:t>
    </dgm:pt>
    <dgm:pt modelId="{6DBF3F48-3B7C-4582-BFA5-40832C2420B9}" type="pres">
      <dgm:prSet presAssocID="{7D65338B-DDEE-4349-AA68-6B47F9E0981D}" presName="root2" presStyleCnt="0"/>
      <dgm:spPr/>
    </dgm:pt>
    <dgm:pt modelId="{9700B012-C5CA-4512-A162-EC195F7B6B41}" type="pres">
      <dgm:prSet presAssocID="{7D65338B-DDEE-4349-AA68-6B47F9E0981D}" presName="LevelTwoTextNode" presStyleLbl="node3" presStyleIdx="8" presStyleCnt="11" custScaleX="134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82C090-089D-46AD-974D-12157C6AD572}" type="pres">
      <dgm:prSet presAssocID="{7D65338B-DDEE-4349-AA68-6B47F9E0981D}" presName="level3hierChild" presStyleCnt="0"/>
      <dgm:spPr/>
    </dgm:pt>
    <dgm:pt modelId="{22B10B6A-8DD2-406F-86D4-DC2BEA2B7B82}" type="pres">
      <dgm:prSet presAssocID="{DDBDBE10-40A2-457F-AD9C-BB6DFD07020C}" presName="conn2-1" presStyleLbl="parChTrans1D4" presStyleIdx="8" presStyleCnt="17"/>
      <dgm:spPr/>
      <dgm:t>
        <a:bodyPr/>
        <a:lstStyle/>
        <a:p>
          <a:endParaRPr lang="zh-CN" altLang="en-US"/>
        </a:p>
      </dgm:t>
    </dgm:pt>
    <dgm:pt modelId="{10ED1938-D84B-43F5-87EC-693E425118AD}" type="pres">
      <dgm:prSet presAssocID="{DDBDBE10-40A2-457F-AD9C-BB6DFD07020C}" presName="connTx" presStyleLbl="parChTrans1D4" presStyleIdx="8" presStyleCnt="17"/>
      <dgm:spPr/>
      <dgm:t>
        <a:bodyPr/>
        <a:lstStyle/>
        <a:p>
          <a:endParaRPr lang="zh-CN" altLang="en-US"/>
        </a:p>
      </dgm:t>
    </dgm:pt>
    <dgm:pt modelId="{9394D31B-2BFA-4D20-8AB6-91508D9AFFDB}" type="pres">
      <dgm:prSet presAssocID="{9BC96752-1FF4-4D50-BDA8-C8CD2F44853C}" presName="root2" presStyleCnt="0"/>
      <dgm:spPr/>
    </dgm:pt>
    <dgm:pt modelId="{E0509D08-E98A-45BD-AD8E-B75A89CB3B1D}" type="pres">
      <dgm:prSet presAssocID="{9BC96752-1FF4-4D50-BDA8-C8CD2F44853C}" presName="LevelTwoTextNode" presStyleLbl="node4" presStyleIdx="8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D4B101-992E-48BE-BC40-BCAB3D23C31B}" type="pres">
      <dgm:prSet presAssocID="{9BC96752-1FF4-4D50-BDA8-C8CD2F44853C}" presName="level3hierChild" presStyleCnt="0"/>
      <dgm:spPr/>
    </dgm:pt>
    <dgm:pt modelId="{BA3F047B-4F57-4532-B418-43BD3328A814}" type="pres">
      <dgm:prSet presAssocID="{A89A9276-487C-40AE-97A6-0FAA94A41F97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D3BB3D16-F06E-4C27-90EF-803D1F2E7F2A}" type="pres">
      <dgm:prSet presAssocID="{A89A9276-487C-40AE-97A6-0FAA94A41F97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5CBB5F3-71AA-423F-81BC-C3A2B3B55806}" type="pres">
      <dgm:prSet presAssocID="{D8C2D358-8D08-4CAF-993D-0C4BC1B2BC23}" presName="root2" presStyleCnt="0"/>
      <dgm:spPr/>
    </dgm:pt>
    <dgm:pt modelId="{0F186DA3-5FC2-4DC6-8484-B6C4F746C5CA}" type="pres">
      <dgm:prSet presAssocID="{D8C2D358-8D08-4CAF-993D-0C4BC1B2BC23}" presName="LevelTwoTextNode" presStyleLbl="node2" presStyleIdx="2" presStyleCnt="3" custScaleX="132613" custScaleY="1399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E5728-86B1-48FC-9735-468484A78C6D}" type="pres">
      <dgm:prSet presAssocID="{D8C2D358-8D08-4CAF-993D-0C4BC1B2BC23}" presName="level3hierChild" presStyleCnt="0"/>
      <dgm:spPr/>
    </dgm:pt>
    <dgm:pt modelId="{EBCF04D9-8C84-4062-AB73-40D2BC44F916}" type="pres">
      <dgm:prSet presAssocID="{0BCF013B-A2C0-4BDB-A29B-36F00E99CAB9}" presName="conn2-1" presStyleLbl="parChTrans1D3" presStyleIdx="9" presStyleCnt="11"/>
      <dgm:spPr/>
      <dgm:t>
        <a:bodyPr/>
        <a:lstStyle/>
        <a:p>
          <a:endParaRPr lang="zh-CN" altLang="en-US"/>
        </a:p>
      </dgm:t>
    </dgm:pt>
    <dgm:pt modelId="{E9F35E12-FAF5-4325-93F2-594A10C330AF}" type="pres">
      <dgm:prSet presAssocID="{0BCF013B-A2C0-4BDB-A29B-36F00E99CAB9}" presName="connTx" presStyleLbl="parChTrans1D3" presStyleIdx="9" presStyleCnt="11"/>
      <dgm:spPr/>
      <dgm:t>
        <a:bodyPr/>
        <a:lstStyle/>
        <a:p>
          <a:endParaRPr lang="zh-CN" altLang="en-US"/>
        </a:p>
      </dgm:t>
    </dgm:pt>
    <dgm:pt modelId="{C51FC77F-2AC0-406C-845D-75CCC5F5F275}" type="pres">
      <dgm:prSet presAssocID="{6E9B1E85-A804-4666-8C93-C7E0CABC2CA0}" presName="root2" presStyleCnt="0"/>
      <dgm:spPr/>
    </dgm:pt>
    <dgm:pt modelId="{4BD2A95F-0106-46A4-88E7-5DBB6D3AE223}" type="pres">
      <dgm:prSet presAssocID="{6E9B1E85-A804-4666-8C93-C7E0CABC2CA0}" presName="LevelTwoTextNode" presStyleLbl="node3" presStyleIdx="9" presStyleCnt="11" custScaleX="134420" custScaleY="1411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684F49-B577-4B8C-9D7A-A2DAF95A32BD}" type="pres">
      <dgm:prSet presAssocID="{6E9B1E85-A804-4666-8C93-C7E0CABC2CA0}" presName="level3hierChild" presStyleCnt="0"/>
      <dgm:spPr/>
    </dgm:pt>
    <dgm:pt modelId="{D7405C5B-3DD9-4C23-92FF-B5C94D98D0AE}" type="pres">
      <dgm:prSet presAssocID="{DCFB50DB-A273-4450-89B2-ED2D17A74152}" presName="conn2-1" presStyleLbl="parChTrans1D4" presStyleIdx="9" presStyleCnt="17"/>
      <dgm:spPr/>
      <dgm:t>
        <a:bodyPr/>
        <a:lstStyle/>
        <a:p>
          <a:endParaRPr lang="zh-CN" altLang="en-US"/>
        </a:p>
      </dgm:t>
    </dgm:pt>
    <dgm:pt modelId="{75DAF208-10B9-4DF9-A2A1-69A6658B1950}" type="pres">
      <dgm:prSet presAssocID="{DCFB50DB-A273-4450-89B2-ED2D17A74152}" presName="connTx" presStyleLbl="parChTrans1D4" presStyleIdx="9" presStyleCnt="17"/>
      <dgm:spPr/>
      <dgm:t>
        <a:bodyPr/>
        <a:lstStyle/>
        <a:p>
          <a:endParaRPr lang="zh-CN" altLang="en-US"/>
        </a:p>
      </dgm:t>
    </dgm:pt>
    <dgm:pt modelId="{D89867EF-6DC6-422C-B8E5-CFFC5C6F2BBD}" type="pres">
      <dgm:prSet presAssocID="{84043C26-80F7-40A9-BCF4-B8090F326D53}" presName="root2" presStyleCnt="0"/>
      <dgm:spPr/>
    </dgm:pt>
    <dgm:pt modelId="{249CA84E-DCDD-4249-A3A1-E802D77A3F1A}" type="pres">
      <dgm:prSet presAssocID="{84043C26-80F7-40A9-BCF4-B8090F326D53}" presName="LevelTwoTextNode" presStyleLbl="node4" presStyleIdx="9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9F953-27E9-423D-AF4F-9B38ADA6E72E}" type="pres">
      <dgm:prSet presAssocID="{84043C26-80F7-40A9-BCF4-B8090F326D53}" presName="level3hierChild" presStyleCnt="0"/>
      <dgm:spPr/>
    </dgm:pt>
    <dgm:pt modelId="{6CDF54A0-DD1E-4027-969A-47224AFBBD1B}" type="pres">
      <dgm:prSet presAssocID="{0B317232-E4B7-43AC-A90A-30876EF41337}" presName="conn2-1" presStyleLbl="parChTrans1D4" presStyleIdx="10" presStyleCnt="17"/>
      <dgm:spPr/>
      <dgm:t>
        <a:bodyPr/>
        <a:lstStyle/>
        <a:p>
          <a:endParaRPr lang="zh-CN" altLang="en-US"/>
        </a:p>
      </dgm:t>
    </dgm:pt>
    <dgm:pt modelId="{8F80D641-B6F2-4F74-A372-9227C5427311}" type="pres">
      <dgm:prSet presAssocID="{0B317232-E4B7-43AC-A90A-30876EF41337}" presName="connTx" presStyleLbl="parChTrans1D4" presStyleIdx="10" presStyleCnt="17"/>
      <dgm:spPr/>
      <dgm:t>
        <a:bodyPr/>
        <a:lstStyle/>
        <a:p>
          <a:endParaRPr lang="zh-CN" altLang="en-US"/>
        </a:p>
      </dgm:t>
    </dgm:pt>
    <dgm:pt modelId="{3C3A5726-DD17-49EC-BD8D-F433C4FD2448}" type="pres">
      <dgm:prSet presAssocID="{2D76EF40-A230-4E84-9753-9A6E9BB80952}" presName="root2" presStyleCnt="0"/>
      <dgm:spPr/>
    </dgm:pt>
    <dgm:pt modelId="{82C0FC13-6144-4F3C-B2B6-B6B114096393}" type="pres">
      <dgm:prSet presAssocID="{2D76EF40-A230-4E84-9753-9A6E9BB80952}" presName="LevelTwoTextNode" presStyleLbl="node4" presStyleIdx="10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8C26AE-F9E5-43C2-A74A-FEB533FB6E2B}" type="pres">
      <dgm:prSet presAssocID="{2D76EF40-A230-4E84-9753-9A6E9BB80952}" presName="level3hierChild" presStyleCnt="0"/>
      <dgm:spPr/>
    </dgm:pt>
    <dgm:pt modelId="{458F2BAB-E193-4338-8F5B-305B0BB80E1D}" type="pres">
      <dgm:prSet presAssocID="{41132A6F-829F-466F-BC42-3A7181E2164B}" presName="conn2-1" presStyleLbl="parChTrans1D4" presStyleIdx="11" presStyleCnt="17"/>
      <dgm:spPr/>
      <dgm:t>
        <a:bodyPr/>
        <a:lstStyle/>
        <a:p>
          <a:endParaRPr lang="zh-CN" altLang="en-US"/>
        </a:p>
      </dgm:t>
    </dgm:pt>
    <dgm:pt modelId="{7A44E881-B43E-4111-91E8-0DC379FBEE16}" type="pres">
      <dgm:prSet presAssocID="{41132A6F-829F-466F-BC42-3A7181E2164B}" presName="connTx" presStyleLbl="parChTrans1D4" presStyleIdx="11" presStyleCnt="17"/>
      <dgm:spPr/>
      <dgm:t>
        <a:bodyPr/>
        <a:lstStyle/>
        <a:p>
          <a:endParaRPr lang="zh-CN" altLang="en-US"/>
        </a:p>
      </dgm:t>
    </dgm:pt>
    <dgm:pt modelId="{4C447721-2643-4CD1-ABD3-2B763FF8CCBD}" type="pres">
      <dgm:prSet presAssocID="{6FF3D0BB-BBED-451E-83F3-3C3D7F8EAB1E}" presName="root2" presStyleCnt="0"/>
      <dgm:spPr/>
    </dgm:pt>
    <dgm:pt modelId="{AD3A42CA-402A-4D3E-99C5-B0EA05F9E2A3}" type="pres">
      <dgm:prSet presAssocID="{6FF3D0BB-BBED-451E-83F3-3C3D7F8EAB1E}" presName="LevelTwoTextNode" presStyleLbl="node4" presStyleIdx="11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CC524F-ED6D-47E7-AEAC-5910FA545E40}" type="pres">
      <dgm:prSet presAssocID="{6FF3D0BB-BBED-451E-83F3-3C3D7F8EAB1E}" presName="level3hierChild" presStyleCnt="0"/>
      <dgm:spPr/>
    </dgm:pt>
    <dgm:pt modelId="{7D49CD9D-078B-43B8-B9E7-A890586B920E}" type="pres">
      <dgm:prSet presAssocID="{38EA2DD4-050E-4FAA-A794-24BBF658EAC7}" presName="conn2-1" presStyleLbl="parChTrans1D4" presStyleIdx="12" presStyleCnt="17"/>
      <dgm:spPr/>
      <dgm:t>
        <a:bodyPr/>
        <a:lstStyle/>
        <a:p>
          <a:endParaRPr lang="zh-CN" altLang="en-US"/>
        </a:p>
      </dgm:t>
    </dgm:pt>
    <dgm:pt modelId="{88A950D0-6ADF-4538-8227-8F30F7122021}" type="pres">
      <dgm:prSet presAssocID="{38EA2DD4-050E-4FAA-A794-24BBF658EAC7}" presName="connTx" presStyleLbl="parChTrans1D4" presStyleIdx="12" presStyleCnt="17"/>
      <dgm:spPr/>
      <dgm:t>
        <a:bodyPr/>
        <a:lstStyle/>
        <a:p>
          <a:endParaRPr lang="zh-CN" altLang="en-US"/>
        </a:p>
      </dgm:t>
    </dgm:pt>
    <dgm:pt modelId="{A539E125-5E1B-4436-AB51-D7FC1E3BF59B}" type="pres">
      <dgm:prSet presAssocID="{082D1BB3-60F1-4968-BA0E-F599BF13C9BA}" presName="root2" presStyleCnt="0"/>
      <dgm:spPr/>
    </dgm:pt>
    <dgm:pt modelId="{755CC4E8-3F22-4188-873C-1B8247A991A0}" type="pres">
      <dgm:prSet presAssocID="{082D1BB3-60F1-4968-BA0E-F599BF13C9BA}" presName="LevelTwoTextNode" presStyleLbl="node4" presStyleIdx="12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5F43AF-0CC1-4522-9348-B53F2D6D5A70}" type="pres">
      <dgm:prSet presAssocID="{082D1BB3-60F1-4968-BA0E-F599BF13C9BA}" presName="level3hierChild" presStyleCnt="0"/>
      <dgm:spPr/>
    </dgm:pt>
    <dgm:pt modelId="{CE8ED5E7-CFBB-4A02-A837-5D82C63C2997}" type="pres">
      <dgm:prSet presAssocID="{FD676E56-A581-4E7E-ABD2-9A235EA274C9}" presName="conn2-1" presStyleLbl="parChTrans1D3" presStyleIdx="10" presStyleCnt="11"/>
      <dgm:spPr/>
      <dgm:t>
        <a:bodyPr/>
        <a:lstStyle/>
        <a:p>
          <a:endParaRPr lang="zh-CN" altLang="en-US"/>
        </a:p>
      </dgm:t>
    </dgm:pt>
    <dgm:pt modelId="{92C90924-A124-45A3-8684-3679D6BCB0B9}" type="pres">
      <dgm:prSet presAssocID="{FD676E56-A581-4E7E-ABD2-9A235EA274C9}" presName="connTx" presStyleLbl="parChTrans1D3" presStyleIdx="10" presStyleCnt="11"/>
      <dgm:spPr/>
      <dgm:t>
        <a:bodyPr/>
        <a:lstStyle/>
        <a:p>
          <a:endParaRPr lang="zh-CN" altLang="en-US"/>
        </a:p>
      </dgm:t>
    </dgm:pt>
    <dgm:pt modelId="{22FC4C46-168B-40D6-B0ED-98EBFEAAEC45}" type="pres">
      <dgm:prSet presAssocID="{79CD9DE6-CB7A-4FEF-937B-3B2F8CDAD7C5}" presName="root2" presStyleCnt="0"/>
      <dgm:spPr/>
    </dgm:pt>
    <dgm:pt modelId="{02C8D606-59E7-4FE6-8D93-B01860A98AA7}" type="pres">
      <dgm:prSet presAssocID="{79CD9DE6-CB7A-4FEF-937B-3B2F8CDAD7C5}" presName="LevelTwoTextNode" presStyleLbl="node3" presStyleIdx="10" presStyleCnt="11" custScaleX="134420" custScaleY="1411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C2FBC0-551D-4171-84F5-85370FFC2AE2}" type="pres">
      <dgm:prSet presAssocID="{79CD9DE6-CB7A-4FEF-937B-3B2F8CDAD7C5}" presName="level3hierChild" presStyleCnt="0"/>
      <dgm:spPr/>
    </dgm:pt>
    <dgm:pt modelId="{E2B27AEB-DBF1-485F-A8D6-0CBAEB567BB6}" type="pres">
      <dgm:prSet presAssocID="{22385203-9969-4FEB-9D7E-730C914B210C}" presName="conn2-1" presStyleLbl="parChTrans1D4" presStyleIdx="13" presStyleCnt="17"/>
      <dgm:spPr/>
      <dgm:t>
        <a:bodyPr/>
        <a:lstStyle/>
        <a:p>
          <a:endParaRPr lang="zh-CN" altLang="en-US"/>
        </a:p>
      </dgm:t>
    </dgm:pt>
    <dgm:pt modelId="{741EE2CC-FBC1-4F8D-9871-A846A46EDAD8}" type="pres">
      <dgm:prSet presAssocID="{22385203-9969-4FEB-9D7E-730C914B210C}" presName="connTx" presStyleLbl="parChTrans1D4" presStyleIdx="13" presStyleCnt="17"/>
      <dgm:spPr/>
      <dgm:t>
        <a:bodyPr/>
        <a:lstStyle/>
        <a:p>
          <a:endParaRPr lang="zh-CN" altLang="en-US"/>
        </a:p>
      </dgm:t>
    </dgm:pt>
    <dgm:pt modelId="{4EFD076A-F0CE-46C6-AC4C-787210FE97EC}" type="pres">
      <dgm:prSet presAssocID="{AAB9E614-ED64-4C0B-8F86-25641A680D9A}" presName="root2" presStyleCnt="0"/>
      <dgm:spPr/>
    </dgm:pt>
    <dgm:pt modelId="{7CBAB41B-EF48-4A48-AF5C-2FC1D2BE7447}" type="pres">
      <dgm:prSet presAssocID="{AAB9E614-ED64-4C0B-8F86-25641A680D9A}" presName="LevelTwoTextNode" presStyleLbl="node4" presStyleIdx="13" presStyleCnt="17" custScaleX="190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68048F-C488-4A7C-80BA-B53870F864CE}" type="pres">
      <dgm:prSet presAssocID="{AAB9E614-ED64-4C0B-8F86-25641A680D9A}" presName="level3hierChild" presStyleCnt="0"/>
      <dgm:spPr/>
    </dgm:pt>
    <dgm:pt modelId="{CCF22309-1E0D-426A-8B6F-CDB35F2DB7A4}" type="pres">
      <dgm:prSet presAssocID="{3AA9D7D2-829C-4E63-89F6-2168F46CC115}" presName="conn2-1" presStyleLbl="parChTrans1D4" presStyleIdx="14" presStyleCnt="17"/>
      <dgm:spPr/>
      <dgm:t>
        <a:bodyPr/>
        <a:lstStyle/>
        <a:p>
          <a:endParaRPr lang="zh-CN" altLang="en-US"/>
        </a:p>
      </dgm:t>
    </dgm:pt>
    <dgm:pt modelId="{230790A2-B9F7-4D31-8F0E-9805A96EEEBB}" type="pres">
      <dgm:prSet presAssocID="{3AA9D7D2-829C-4E63-89F6-2168F46CC115}" presName="connTx" presStyleLbl="parChTrans1D4" presStyleIdx="14" presStyleCnt="17"/>
      <dgm:spPr/>
      <dgm:t>
        <a:bodyPr/>
        <a:lstStyle/>
        <a:p>
          <a:endParaRPr lang="zh-CN" altLang="en-US"/>
        </a:p>
      </dgm:t>
    </dgm:pt>
    <dgm:pt modelId="{6DB8BBCE-8A72-441C-8FEA-A50F59AC09DE}" type="pres">
      <dgm:prSet presAssocID="{7B64D518-C165-41BD-987E-78D9E32E0F0A}" presName="root2" presStyleCnt="0"/>
      <dgm:spPr/>
    </dgm:pt>
    <dgm:pt modelId="{A391C93E-EE8C-4087-90A2-080750F771E7}" type="pres">
      <dgm:prSet presAssocID="{7B64D518-C165-41BD-987E-78D9E32E0F0A}" presName="LevelTwoTextNode" presStyleLbl="node4" presStyleIdx="14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64B222-8826-4A40-8623-DF34A2CC1708}" type="pres">
      <dgm:prSet presAssocID="{7B64D518-C165-41BD-987E-78D9E32E0F0A}" presName="level3hierChild" presStyleCnt="0"/>
      <dgm:spPr/>
    </dgm:pt>
    <dgm:pt modelId="{21E97252-80BA-411E-8B3C-410625FF7751}" type="pres">
      <dgm:prSet presAssocID="{E429CCDB-8A03-4D50-8AEC-7D8C5FCD8680}" presName="conn2-1" presStyleLbl="parChTrans1D4" presStyleIdx="15" presStyleCnt="17"/>
      <dgm:spPr/>
      <dgm:t>
        <a:bodyPr/>
        <a:lstStyle/>
        <a:p>
          <a:endParaRPr lang="zh-CN" altLang="en-US"/>
        </a:p>
      </dgm:t>
    </dgm:pt>
    <dgm:pt modelId="{53B1D3E3-0677-4166-9F36-064C5399AC71}" type="pres">
      <dgm:prSet presAssocID="{E429CCDB-8A03-4D50-8AEC-7D8C5FCD8680}" presName="connTx" presStyleLbl="parChTrans1D4" presStyleIdx="15" presStyleCnt="17"/>
      <dgm:spPr/>
      <dgm:t>
        <a:bodyPr/>
        <a:lstStyle/>
        <a:p>
          <a:endParaRPr lang="zh-CN" altLang="en-US"/>
        </a:p>
      </dgm:t>
    </dgm:pt>
    <dgm:pt modelId="{CAC2F7D0-0626-4CA4-A90F-4DA8B07DBC1C}" type="pres">
      <dgm:prSet presAssocID="{237D4D31-5918-4A4B-8D47-118C5F6B2F8B}" presName="root2" presStyleCnt="0"/>
      <dgm:spPr/>
    </dgm:pt>
    <dgm:pt modelId="{17128452-2889-4F90-B9E3-A5D2FB2CDF14}" type="pres">
      <dgm:prSet presAssocID="{237D4D31-5918-4A4B-8D47-118C5F6B2F8B}" presName="LevelTwoTextNode" presStyleLbl="node4" presStyleIdx="15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03D42-6636-46E3-B261-53597175335E}" type="pres">
      <dgm:prSet presAssocID="{237D4D31-5918-4A4B-8D47-118C5F6B2F8B}" presName="level3hierChild" presStyleCnt="0"/>
      <dgm:spPr/>
    </dgm:pt>
    <dgm:pt modelId="{28737A66-A87A-41F2-8E3F-ACE19288D2EB}" type="pres">
      <dgm:prSet presAssocID="{45F0C644-6576-4442-94F0-55CED78D9582}" presName="conn2-1" presStyleLbl="parChTrans1D4" presStyleIdx="16" presStyleCnt="17"/>
      <dgm:spPr/>
      <dgm:t>
        <a:bodyPr/>
        <a:lstStyle/>
        <a:p>
          <a:endParaRPr lang="zh-CN" altLang="en-US"/>
        </a:p>
      </dgm:t>
    </dgm:pt>
    <dgm:pt modelId="{C6D0B56C-D96D-40E7-9CD5-FE3884504413}" type="pres">
      <dgm:prSet presAssocID="{45F0C644-6576-4442-94F0-55CED78D9582}" presName="connTx" presStyleLbl="parChTrans1D4" presStyleIdx="16" presStyleCnt="17"/>
      <dgm:spPr/>
      <dgm:t>
        <a:bodyPr/>
        <a:lstStyle/>
        <a:p>
          <a:endParaRPr lang="zh-CN" altLang="en-US"/>
        </a:p>
      </dgm:t>
    </dgm:pt>
    <dgm:pt modelId="{18A10EA6-1A2E-4F2F-9184-BBEC5B0AF2AB}" type="pres">
      <dgm:prSet presAssocID="{2677D62E-BEB1-45E6-8418-7FBCF4721E14}" presName="root2" presStyleCnt="0"/>
      <dgm:spPr/>
    </dgm:pt>
    <dgm:pt modelId="{CA4ABD61-0C80-4204-A4E2-FB0FF5D36936}" type="pres">
      <dgm:prSet presAssocID="{2677D62E-BEB1-45E6-8418-7FBCF4721E14}" presName="LevelTwoTextNode" presStyleLbl="node4" presStyleIdx="16" presStyleCnt="17" custScaleX="291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C992B6-E702-4A2F-82A5-8BDB154F13C5}" type="pres">
      <dgm:prSet presAssocID="{2677D62E-BEB1-45E6-8418-7FBCF4721E14}" presName="level3hierChild" presStyleCnt="0"/>
      <dgm:spPr/>
    </dgm:pt>
  </dgm:ptLst>
  <dgm:cxnLst>
    <dgm:cxn modelId="{8EF867FB-10DF-444D-9A1A-A7E88A7BA654}" srcId="{A9597B1A-B0A1-4863-BDE1-ECD33A0F7EB3}" destId="{26A5AC85-5144-4E9B-872D-27F50FD37C8E}" srcOrd="0" destOrd="0" parTransId="{0547FD29-D737-445D-BC7F-9779E1E711D7}" sibTransId="{CECEFA38-B589-4FBE-AC5E-C593D9933CFC}"/>
    <dgm:cxn modelId="{D2BEBBDF-92F4-4362-A801-0FBF13C2B54A}" type="presOf" srcId="{919894F6-4E0E-4616-8566-44CF48CA782D}" destId="{726D5B90-2616-45E2-85ED-32190130668C}" srcOrd="0" destOrd="0" presId="urn:microsoft.com/office/officeart/2008/layout/HorizontalMultiLevelHierarchy"/>
    <dgm:cxn modelId="{FB722B53-CDC0-4F91-93ED-3E9D22EFE06B}" type="presOf" srcId="{802B3268-FAFB-4A01-9C6A-3661CF19DE63}" destId="{B525BEB8-E9B5-4F42-8094-BCF64D36078D}" srcOrd="1" destOrd="0" presId="urn:microsoft.com/office/officeart/2008/layout/HorizontalMultiLevelHierarchy"/>
    <dgm:cxn modelId="{0C28FEDF-34A0-4DFA-9EE3-F84986515A96}" type="presOf" srcId="{61B050F8-B79D-41E3-9509-9360F70CF193}" destId="{A65ED2EB-4FE8-4119-9D81-309E29F98971}" srcOrd="0" destOrd="0" presId="urn:microsoft.com/office/officeart/2008/layout/HorizontalMultiLevelHierarchy"/>
    <dgm:cxn modelId="{9515E73F-33B3-44C5-A143-640437AEDE12}" type="presOf" srcId="{DCFB50DB-A273-4450-89B2-ED2D17A74152}" destId="{D7405C5B-3DD9-4C23-92FF-B5C94D98D0AE}" srcOrd="0" destOrd="0" presId="urn:microsoft.com/office/officeart/2008/layout/HorizontalMultiLevelHierarchy"/>
    <dgm:cxn modelId="{6E16A218-6777-4A80-8B5A-38466FC07313}" srcId="{A806FD3C-960C-48B7-8E12-6151CED8E84B}" destId="{7A821858-BDB7-4245-B6DA-D8FCA25E11FA}" srcOrd="0" destOrd="0" parTransId="{61B050F8-B79D-41E3-9509-9360F70CF193}" sibTransId="{222ED677-5CC9-40FB-9647-8CDB5A913001}"/>
    <dgm:cxn modelId="{7D5D8E56-88AB-4018-8B10-E4A670E95EE4}" type="presOf" srcId="{151DB3A9-3846-4020-B01F-8937695FA27C}" destId="{EEE2F84C-428A-4905-8BF2-29F1487D44DB}" srcOrd="0" destOrd="0" presId="urn:microsoft.com/office/officeart/2008/layout/HorizontalMultiLevelHierarchy"/>
    <dgm:cxn modelId="{D042D2CD-39D0-4B45-9D99-768335A8B8A1}" type="presOf" srcId="{082D1BB3-60F1-4968-BA0E-F599BF13C9BA}" destId="{755CC4E8-3F22-4188-873C-1B8247A991A0}" srcOrd="0" destOrd="0" presId="urn:microsoft.com/office/officeart/2008/layout/HorizontalMultiLevelHierarchy"/>
    <dgm:cxn modelId="{EB3943B0-2BF3-405A-BE20-6312E5AEB2EB}" srcId="{A211B0A7-E047-48E2-B585-6DE4F00F4593}" destId="{BCD813ED-500E-4FEC-8D9B-C64261B5BCBD}" srcOrd="0" destOrd="0" parTransId="{802B3268-FAFB-4A01-9C6A-3661CF19DE63}" sibTransId="{3CB973FE-2ED1-40AB-972D-B86D077D53B6}"/>
    <dgm:cxn modelId="{D903C9DE-8CCF-41F1-87DE-3F8FF07AE453}" type="presOf" srcId="{3AA9D7D2-829C-4E63-89F6-2168F46CC115}" destId="{CCF22309-1E0D-426A-8B6F-CDB35F2DB7A4}" srcOrd="0" destOrd="0" presId="urn:microsoft.com/office/officeart/2008/layout/HorizontalMultiLevelHierarchy"/>
    <dgm:cxn modelId="{390AC190-E380-4043-858A-01C576A28B82}" type="presOf" srcId="{E429CCDB-8A03-4D50-8AEC-7D8C5FCD8680}" destId="{21E97252-80BA-411E-8B3C-410625FF7751}" srcOrd="0" destOrd="0" presId="urn:microsoft.com/office/officeart/2008/layout/HorizontalMultiLevelHierarchy"/>
    <dgm:cxn modelId="{74590E77-C06D-40E2-8528-463412BE1450}" type="presOf" srcId="{AAB9E614-ED64-4C0B-8F86-25641A680D9A}" destId="{7CBAB41B-EF48-4A48-AF5C-2FC1D2BE7447}" srcOrd="0" destOrd="0" presId="urn:microsoft.com/office/officeart/2008/layout/HorizontalMultiLevelHierarchy"/>
    <dgm:cxn modelId="{9999E474-3C56-4FE7-9D2C-9718ECDB1689}" type="presOf" srcId="{812C8F5B-9AF4-42C9-A474-F7AB09696AAD}" destId="{9C8948BC-9684-4340-BB2C-5D19C86E657A}" srcOrd="0" destOrd="0" presId="urn:microsoft.com/office/officeart/2008/layout/HorizontalMultiLevelHierarchy"/>
    <dgm:cxn modelId="{8CC8FD24-6837-42F9-B8AC-310AA790AB7C}" type="presOf" srcId="{2677D62E-BEB1-45E6-8418-7FBCF4721E14}" destId="{CA4ABD61-0C80-4204-A4E2-FB0FF5D36936}" srcOrd="0" destOrd="0" presId="urn:microsoft.com/office/officeart/2008/layout/HorizontalMultiLevelHierarchy"/>
    <dgm:cxn modelId="{49CBF1E0-9F73-49D2-9589-236EB8D02B38}" srcId="{559DB5D2-4786-41C0-803A-AEC7CFA3ED7F}" destId="{A9597B1A-B0A1-4863-BDE1-ECD33A0F7EB3}" srcOrd="1" destOrd="0" parTransId="{4BA076E8-4B47-440D-91A0-64A894F14831}" sibTransId="{305C1349-50D2-4E72-8F62-F02E3F711B0E}"/>
    <dgm:cxn modelId="{3D2FECB2-EDEE-4801-8BDA-D7A6F179D9D4}" type="presOf" srcId="{20EE2455-41F5-4A01-A3FC-41AC3096B034}" destId="{28F6AFF3-C915-4D1D-8A7C-27F0478794BD}" srcOrd="1" destOrd="0" presId="urn:microsoft.com/office/officeart/2008/layout/HorizontalMultiLevelHierarchy"/>
    <dgm:cxn modelId="{8F7A3071-C598-437A-932C-14324D11F60F}" srcId="{D8C2D358-8D08-4CAF-993D-0C4BC1B2BC23}" destId="{6E9B1E85-A804-4666-8C93-C7E0CABC2CA0}" srcOrd="0" destOrd="0" parTransId="{0BCF013B-A2C0-4BDB-A29B-36F00E99CAB9}" sibTransId="{F5649D68-5EC8-4F2A-9B23-BAF16BD4C441}"/>
    <dgm:cxn modelId="{3F22EFFE-FB22-429E-B5EB-3CBD97D37436}" type="presOf" srcId="{2F27E15E-7D0A-4F68-8BF2-DD711E01813B}" destId="{1313F5A6-E787-4EB0-B3F2-B3697D0A4A89}" srcOrd="1" destOrd="0" presId="urn:microsoft.com/office/officeart/2008/layout/HorizontalMultiLevelHierarchy"/>
    <dgm:cxn modelId="{2557657C-6BB1-4A2B-8F0C-0D43577FFE2F}" type="presOf" srcId="{7D65338B-DDEE-4349-AA68-6B47F9E0981D}" destId="{9700B012-C5CA-4512-A162-EC195F7B6B41}" srcOrd="0" destOrd="0" presId="urn:microsoft.com/office/officeart/2008/layout/HorizontalMultiLevelHierarchy"/>
    <dgm:cxn modelId="{D83E5B04-55D0-4CAF-AFFA-63B35346788E}" srcId="{559DB5D2-4786-41C0-803A-AEC7CFA3ED7F}" destId="{7D65338B-DDEE-4349-AA68-6B47F9E0981D}" srcOrd="6" destOrd="0" parTransId="{20EE2455-41F5-4A01-A3FC-41AC3096B034}" sibTransId="{31304D29-E4FD-4AEA-8917-E80B144A540A}"/>
    <dgm:cxn modelId="{460B95DB-D9EB-40C1-B14D-8CBF2495A6BE}" srcId="{AAB9E614-ED64-4C0B-8F86-25641A680D9A}" destId="{2677D62E-BEB1-45E6-8418-7FBCF4721E14}" srcOrd="2" destOrd="0" parTransId="{45F0C644-6576-4442-94F0-55CED78D9582}" sibTransId="{8DA4A732-AAC4-4FC1-A4E1-E6E36714E024}"/>
    <dgm:cxn modelId="{B600E1C3-BC70-4694-9E52-4C093A615C65}" type="presOf" srcId="{2D50F5B6-2475-4644-A227-2ED3C5464334}" destId="{949FD2BF-AA58-4487-B192-8BAC4D6375CB}" srcOrd="0" destOrd="0" presId="urn:microsoft.com/office/officeart/2008/layout/HorizontalMultiLevelHierarchy"/>
    <dgm:cxn modelId="{2EA826F2-63AC-4AE5-B2C3-9971AC911C43}" type="presOf" srcId="{0FBD8D5E-E9D0-4172-A0D5-050AC98DC058}" destId="{ED18A6AD-8F9D-401E-817D-A1DD5AD03374}" srcOrd="0" destOrd="0" presId="urn:microsoft.com/office/officeart/2008/layout/HorizontalMultiLevelHierarchy"/>
    <dgm:cxn modelId="{FF84C752-0342-4C99-8F7B-08DDDF352C9A}" srcId="{C4C41FB4-9238-45CC-91E6-CF7A78D5B0B5}" destId="{A211B0A7-E047-48E2-B585-6DE4F00F4593}" srcOrd="0" destOrd="0" parTransId="{FED09A56-56C3-4FE3-91F6-797FFC048E8E}" sibTransId="{0CBE191C-5161-485E-AA20-8DD808F5925E}"/>
    <dgm:cxn modelId="{2AA3A383-0D20-47D4-AD42-FC749DF3D3BD}" type="presOf" srcId="{FD676E56-A581-4E7E-ABD2-9A235EA274C9}" destId="{CE8ED5E7-CFBB-4A02-A837-5D82C63C2997}" srcOrd="0" destOrd="0" presId="urn:microsoft.com/office/officeart/2008/layout/HorizontalMultiLevelHierarchy"/>
    <dgm:cxn modelId="{95C7182A-4233-49AA-9D47-FF14914F3E94}" type="presOf" srcId="{FED09A56-56C3-4FE3-91F6-797FFC048E8E}" destId="{7151276A-B86E-4378-9B9A-ECD871460757}" srcOrd="1" destOrd="0" presId="urn:microsoft.com/office/officeart/2008/layout/HorizontalMultiLevelHierarchy"/>
    <dgm:cxn modelId="{E8EF1CEA-FFB6-4590-80D8-71E193C5C0DB}" type="presOf" srcId="{26A5AC85-5144-4E9B-872D-27F50FD37C8E}" destId="{0188779D-F4FD-4007-BC01-5FC9264E7D28}" srcOrd="0" destOrd="0" presId="urn:microsoft.com/office/officeart/2008/layout/HorizontalMultiLevelHierarchy"/>
    <dgm:cxn modelId="{500C4262-4D41-41E2-860C-A6C811B15A41}" srcId="{82BFAA6F-9869-4602-8D2E-AD5C0EC60C82}" destId="{0FBD8D5E-E9D0-4172-A0D5-050AC98DC058}" srcOrd="0" destOrd="0" parTransId="{5DC63FC6-24A4-4F33-9517-5F69A306BDB1}" sibTransId="{44EFB825-5386-43EC-A3D7-D30810B26C01}"/>
    <dgm:cxn modelId="{90DD3CDE-31B3-495F-923E-CF7B1ACF52E1}" type="presOf" srcId="{0B317232-E4B7-43AC-A90A-30876EF41337}" destId="{6CDF54A0-DD1E-4027-969A-47224AFBBD1B}" srcOrd="0" destOrd="0" presId="urn:microsoft.com/office/officeart/2008/layout/HorizontalMultiLevelHierarchy"/>
    <dgm:cxn modelId="{CB5C6E46-23F8-43B7-93F9-3781A93A5625}" srcId="{6F96835B-BD34-46A7-98FE-5422F4043DB1}" destId="{151DB3A9-3846-4020-B01F-8937695FA27C}" srcOrd="0" destOrd="0" parTransId="{7CCBFDD3-8A7A-462E-AABD-107D0CC5C206}" sibTransId="{69DCC162-2E96-407D-8D67-6C2A01F96603}"/>
    <dgm:cxn modelId="{6B3937EE-1827-48B3-A38E-84DF0AABF1ED}" srcId="{AAB9E614-ED64-4C0B-8F86-25641A680D9A}" destId="{7B64D518-C165-41BD-987E-78D9E32E0F0A}" srcOrd="0" destOrd="0" parTransId="{3AA9D7D2-829C-4E63-89F6-2168F46CC115}" sibTransId="{B5BD6AB6-0BFF-4F9F-8EAE-54DC1A92083D}"/>
    <dgm:cxn modelId="{5DE4575C-19B3-4BE3-83BF-4D9AAC54BD79}" type="presOf" srcId="{7A821858-BDB7-4245-B6DA-D8FCA25E11FA}" destId="{F0634342-65A1-49F1-AA45-F856149FECDC}" srcOrd="0" destOrd="0" presId="urn:microsoft.com/office/officeart/2008/layout/HorizontalMultiLevelHierarchy"/>
    <dgm:cxn modelId="{5C377239-03B2-4163-8CB4-155EE9168BB6}" type="presOf" srcId="{45F0C644-6576-4442-94F0-55CED78D9582}" destId="{28737A66-A87A-41F2-8E3F-ACE19288D2EB}" srcOrd="0" destOrd="0" presId="urn:microsoft.com/office/officeart/2008/layout/HorizontalMultiLevelHierarchy"/>
    <dgm:cxn modelId="{9D3A62ED-4A4E-4C5B-8C49-7DDA10B26EF4}" type="presOf" srcId="{FED09A56-56C3-4FE3-91F6-797FFC048E8E}" destId="{3488CA9D-1F76-4CD1-863C-AC9966B86A06}" srcOrd="0" destOrd="0" presId="urn:microsoft.com/office/officeart/2008/layout/HorizontalMultiLevelHierarchy"/>
    <dgm:cxn modelId="{71C36C5E-7D4B-4060-AE6C-1918B71D11B7}" type="presOf" srcId="{5DC63FC6-24A4-4F33-9517-5F69A306BDB1}" destId="{86D9E882-16D8-4F49-A39B-C53CB9D2B413}" srcOrd="0" destOrd="0" presId="urn:microsoft.com/office/officeart/2008/layout/HorizontalMultiLevelHierarchy"/>
    <dgm:cxn modelId="{2449915F-7D92-4790-980A-98DCE7BF7EB8}" srcId="{A211B0A7-E047-48E2-B585-6DE4F00F4593}" destId="{6F96835B-BD34-46A7-98FE-5422F4043DB1}" srcOrd="1" destOrd="0" parTransId="{8F45B510-DC84-4300-BEE4-2307DACF13C1}" sibTransId="{06C16289-07BD-48A0-B224-899A4992F389}"/>
    <dgm:cxn modelId="{228A0A5C-B17E-4790-A294-D6922360C847}" srcId="{2F10DA89-607A-49CB-8D1F-F4369BF1A2E2}" destId="{39390325-8550-4CA8-B16F-6080C58DB9E8}" srcOrd="0" destOrd="0" parTransId="{812C8F5B-9AF4-42C9-A474-F7AB09696AAD}" sibTransId="{DC0305D4-72AD-44B7-96D8-F3158203C29F}"/>
    <dgm:cxn modelId="{299B8E6D-9199-4E5C-8EF3-64B9BBE62F01}" type="presOf" srcId="{237D4D31-5918-4A4B-8D47-118C5F6B2F8B}" destId="{17128452-2889-4F90-B9E3-A5D2FB2CDF14}" srcOrd="0" destOrd="0" presId="urn:microsoft.com/office/officeart/2008/layout/HorizontalMultiLevelHierarchy"/>
    <dgm:cxn modelId="{349FB545-B81B-4E63-8187-0309E0B5FB14}" type="presOf" srcId="{3AA9D7D2-829C-4E63-89F6-2168F46CC115}" destId="{230790A2-B9F7-4D31-8F0E-9805A96EEEBB}" srcOrd="1" destOrd="0" presId="urn:microsoft.com/office/officeart/2008/layout/HorizontalMultiLevelHierarchy"/>
    <dgm:cxn modelId="{4890E02A-7DD8-4FE0-B8F1-D309B121054F}" type="presOf" srcId="{FD676E56-A581-4E7E-ABD2-9A235EA274C9}" destId="{92C90924-A124-45A3-8684-3679D6BCB0B9}" srcOrd="1" destOrd="0" presId="urn:microsoft.com/office/officeart/2008/layout/HorizontalMultiLevelHierarchy"/>
    <dgm:cxn modelId="{60EE900F-751B-4581-8E05-5D877B7BA9F1}" type="presOf" srcId="{EC7EF4C0-2577-4C63-B5C3-94D02D3D87F8}" destId="{42EF6FFA-50FE-4FBA-95EC-F7E671835BCB}" srcOrd="1" destOrd="0" presId="urn:microsoft.com/office/officeart/2008/layout/HorizontalMultiLevelHierarchy"/>
    <dgm:cxn modelId="{7DAF5C79-0285-4A48-8E09-271058B65A4D}" type="presOf" srcId="{559DB5D2-4786-41C0-803A-AEC7CFA3ED7F}" destId="{396C2946-421C-47E1-8BD4-0D93BD97C0AC}" srcOrd="0" destOrd="0" presId="urn:microsoft.com/office/officeart/2008/layout/HorizontalMultiLevelHierarchy"/>
    <dgm:cxn modelId="{F17D5410-79E6-4591-B04C-4AD492AA7AA4}" type="presOf" srcId="{2F10DA89-607A-49CB-8D1F-F4369BF1A2E2}" destId="{9828DDDF-0030-4602-A9CE-41E44FF3499A}" srcOrd="0" destOrd="0" presId="urn:microsoft.com/office/officeart/2008/layout/HorizontalMultiLevelHierarchy"/>
    <dgm:cxn modelId="{33E5CE74-A978-443B-9E33-5A32A3CAF156}" srcId="{C4C41FB4-9238-45CC-91E6-CF7A78D5B0B5}" destId="{559DB5D2-4786-41C0-803A-AEC7CFA3ED7F}" srcOrd="1" destOrd="0" parTransId="{A120FF01-769B-4FF6-86A1-00C97A3B4ED6}" sibTransId="{ED62EDD7-E094-4B57-874D-920164CDB659}"/>
    <dgm:cxn modelId="{7661218D-9D3A-4F7A-A573-338900B3412D}" type="presOf" srcId="{4BA076E8-4B47-440D-91A0-64A894F14831}" destId="{77657CA7-6BAC-46DA-B04D-33227BEB3A39}" srcOrd="0" destOrd="0" presId="urn:microsoft.com/office/officeart/2008/layout/HorizontalMultiLevelHierarchy"/>
    <dgm:cxn modelId="{20FDD321-3AC4-41ED-95FE-2C698CE9D1DA}" type="presOf" srcId="{BCD813ED-500E-4FEC-8D9B-C64261B5BCBD}" destId="{B191BF37-FDC8-4FD5-90D1-E1EA49AB4178}" srcOrd="0" destOrd="0" presId="urn:microsoft.com/office/officeart/2008/layout/HorizontalMultiLevelHierarchy"/>
    <dgm:cxn modelId="{20471B10-2697-4736-8695-045E526FF599}" type="presOf" srcId="{C8A6DD0C-B1F3-4676-9822-23725CCE12BB}" destId="{F164C92F-A8EA-432F-9735-3BEE57726221}" srcOrd="0" destOrd="0" presId="urn:microsoft.com/office/officeart/2008/layout/HorizontalMultiLevelHierarchy"/>
    <dgm:cxn modelId="{8E9C36C7-BA48-4A52-B237-7A4387478783}" srcId="{84043C26-80F7-40A9-BCF4-B8090F326D53}" destId="{2D76EF40-A230-4E84-9753-9A6E9BB80952}" srcOrd="0" destOrd="0" parTransId="{0B317232-E4B7-43AC-A90A-30876EF41337}" sibTransId="{A3F5E970-7F95-4F81-BB01-877893ED9569}"/>
    <dgm:cxn modelId="{92502BE6-880F-4A33-9DD7-ADC3A669C853}" type="presOf" srcId="{FD127D3F-8690-4439-B28D-B46F391042F0}" destId="{565ED939-5D7B-4DA5-9C3E-F7133244A610}" srcOrd="0" destOrd="0" presId="urn:microsoft.com/office/officeart/2008/layout/HorizontalMultiLevelHierarchy"/>
    <dgm:cxn modelId="{8CDB81A0-7C3E-43EC-82D8-8F89864C0DC8}" type="presOf" srcId="{EC7EF4C0-2577-4C63-B5C3-94D02D3D87F8}" destId="{303D9DA6-45AD-4695-B747-1BB39AE3B660}" srcOrd="0" destOrd="0" presId="urn:microsoft.com/office/officeart/2008/layout/HorizontalMultiLevelHierarchy"/>
    <dgm:cxn modelId="{D3AC8DA8-5E1D-4922-A357-BE5802A62F9D}" srcId="{84043C26-80F7-40A9-BCF4-B8090F326D53}" destId="{6FF3D0BB-BBED-451E-83F3-3C3D7F8EAB1E}" srcOrd="1" destOrd="0" parTransId="{41132A6F-829F-466F-BC42-3A7181E2164B}" sibTransId="{63A5E139-61D4-43C7-9F87-01F6B685A295}"/>
    <dgm:cxn modelId="{66A3A4A2-C290-44B3-8D94-7A3D8EF519A7}" srcId="{79CD9DE6-CB7A-4FEF-937B-3B2F8CDAD7C5}" destId="{AAB9E614-ED64-4C0B-8F86-25641A680D9A}" srcOrd="0" destOrd="0" parTransId="{22385203-9969-4FEB-9D7E-730C914B210C}" sibTransId="{35309C7C-9545-438A-A2A6-89352C46F23E}"/>
    <dgm:cxn modelId="{74ABA540-89D0-4A2D-84D3-2DCF622CABEE}" srcId="{199C678F-3E0B-40B5-8EB0-C36D7790E086}" destId="{B610E1DD-5A96-4A53-B03B-38A6EF2EE267}" srcOrd="0" destOrd="0" parTransId="{C8A6DD0C-B1F3-4676-9822-23725CCE12BB}" sibTransId="{644E60EF-01A1-4883-A521-C17E6420E604}"/>
    <dgm:cxn modelId="{5A91379D-33BE-4389-BD65-8F685736E2F4}" type="presOf" srcId="{7CCBFDD3-8A7A-462E-AABD-107D0CC5C206}" destId="{F67AF6D3-0472-418A-8395-6B39A8E8879A}" srcOrd="1" destOrd="0" presId="urn:microsoft.com/office/officeart/2008/layout/HorizontalMultiLevelHierarchy"/>
    <dgm:cxn modelId="{93DAA440-0431-44AD-8327-63BDE57FA764}" type="presOf" srcId="{CDD2772E-E572-4FF7-8A86-6CD2089FCEB5}" destId="{65363DF7-B953-45D7-8A65-81BAF61BB025}" srcOrd="1" destOrd="0" presId="urn:microsoft.com/office/officeart/2008/layout/HorizontalMultiLevelHierarchy"/>
    <dgm:cxn modelId="{02105EE8-8AFC-435F-8213-9675499B5884}" srcId="{2D50F5B6-2475-4644-A227-2ED3C5464334}" destId="{C4C41FB4-9238-45CC-91E6-CF7A78D5B0B5}" srcOrd="0" destOrd="0" parTransId="{E1386DF9-3FE4-4BBB-AB8E-CB59853BA328}" sibTransId="{8F3E9303-E966-462B-9955-7DE5A2131ECF}"/>
    <dgm:cxn modelId="{05441932-0212-49E3-A35E-78A974CFB40C}" type="presOf" srcId="{89E71537-5325-4A37-86E0-1BC74378F712}" destId="{C7D8920B-0BA8-4EDC-8025-F9B129CD0B85}" srcOrd="0" destOrd="0" presId="urn:microsoft.com/office/officeart/2008/layout/HorizontalMultiLevelHierarchy"/>
    <dgm:cxn modelId="{21B7786E-B2D3-42EA-9DE6-053AD0AE3BFF}" type="presOf" srcId="{4BA076E8-4B47-440D-91A0-64A894F14831}" destId="{DA14F769-F4D6-4924-865D-3F3D59318BFA}" srcOrd="1" destOrd="0" presId="urn:microsoft.com/office/officeart/2008/layout/HorizontalMultiLevelHierarchy"/>
    <dgm:cxn modelId="{658185CD-C8E8-4BA0-87ED-621CF5284C41}" type="presOf" srcId="{45F0C644-6576-4442-94F0-55CED78D9582}" destId="{C6D0B56C-D96D-40E7-9CD5-FE3884504413}" srcOrd="1" destOrd="0" presId="urn:microsoft.com/office/officeart/2008/layout/HorizontalMultiLevelHierarchy"/>
    <dgm:cxn modelId="{D9D955F1-138A-4F4E-9B60-ACE3410AB0A9}" type="presOf" srcId="{7CCBFDD3-8A7A-462E-AABD-107D0CC5C206}" destId="{A6F5C7F9-2D5C-409B-AEB1-5534129B1103}" srcOrd="0" destOrd="0" presId="urn:microsoft.com/office/officeart/2008/layout/HorizontalMultiLevelHierarchy"/>
    <dgm:cxn modelId="{25F5C46C-EFD0-4246-83C4-B09A5FE703F5}" srcId="{559DB5D2-4786-41C0-803A-AEC7CFA3ED7F}" destId="{82BFAA6F-9869-4602-8D2E-AD5C0EC60C82}" srcOrd="3" destOrd="0" parTransId="{919894F6-4E0E-4616-8566-44CF48CA782D}" sibTransId="{87F66455-4D0F-414B-8B36-14315EA98EF1}"/>
    <dgm:cxn modelId="{5C4160AA-07C5-4F9A-9B73-6C5F3B1E796B}" srcId="{84043C26-80F7-40A9-BCF4-B8090F326D53}" destId="{082D1BB3-60F1-4968-BA0E-F599BF13C9BA}" srcOrd="2" destOrd="0" parTransId="{38EA2DD4-050E-4FAA-A794-24BBF658EAC7}" sibTransId="{AF45A5D6-08B0-4FE7-97EB-2E112848FFFF}"/>
    <dgm:cxn modelId="{CBACC039-112C-4570-AAFE-3F27CBF9A30F}" type="presOf" srcId="{C4C41FB4-9238-45CC-91E6-CF7A78D5B0B5}" destId="{AF3FC144-458A-476B-9D63-299CEF553304}" srcOrd="0" destOrd="0" presId="urn:microsoft.com/office/officeart/2008/layout/HorizontalMultiLevelHierarchy"/>
    <dgm:cxn modelId="{E8A20BB1-699F-418D-9A50-0B60FBD31624}" type="presOf" srcId="{79CD9DE6-CB7A-4FEF-937B-3B2F8CDAD7C5}" destId="{02C8D606-59E7-4FE6-8D93-B01860A98AA7}" srcOrd="0" destOrd="0" presId="urn:microsoft.com/office/officeart/2008/layout/HorizontalMultiLevelHierarchy"/>
    <dgm:cxn modelId="{6250C162-390F-4F06-848B-6DC22B307EB9}" type="presOf" srcId="{0547FD29-D737-445D-BC7F-9779E1E711D7}" destId="{4A0B038C-3D79-4D93-BA31-49FEE75739B5}" srcOrd="0" destOrd="0" presId="urn:microsoft.com/office/officeart/2008/layout/HorizontalMultiLevelHierarchy"/>
    <dgm:cxn modelId="{B9D9C092-B839-4F1C-932E-7FAC9B490841}" type="presOf" srcId="{22385203-9969-4FEB-9D7E-730C914B210C}" destId="{741EE2CC-FBC1-4F8D-9871-A846A46EDAD8}" srcOrd="1" destOrd="0" presId="urn:microsoft.com/office/officeart/2008/layout/HorizontalMultiLevelHierarchy"/>
    <dgm:cxn modelId="{69B7483E-6206-46FA-9DE4-C3B6F6FA34EA}" type="presOf" srcId="{A89A9276-487C-40AE-97A6-0FAA94A41F97}" destId="{D3BB3D16-F06E-4C27-90EF-803D1F2E7F2A}" srcOrd="1" destOrd="0" presId="urn:microsoft.com/office/officeart/2008/layout/HorizontalMultiLevelHierarchy"/>
    <dgm:cxn modelId="{B1F8C7DE-392B-45DA-8ADA-6C02B0D77CFB}" type="presOf" srcId="{A120FF01-769B-4FF6-86A1-00C97A3B4ED6}" destId="{0B0C81CF-2B0A-415B-9123-7CDF57BB5CA1}" srcOrd="1" destOrd="0" presId="urn:microsoft.com/office/officeart/2008/layout/HorizontalMultiLevelHierarchy"/>
    <dgm:cxn modelId="{EFAF2DE2-7582-42A2-AC25-F2854CFDB6C7}" type="presOf" srcId="{E429CCDB-8A03-4D50-8AEC-7D8C5FCD8680}" destId="{53B1D3E3-0677-4166-9F36-064C5399AC71}" srcOrd="1" destOrd="0" presId="urn:microsoft.com/office/officeart/2008/layout/HorizontalMultiLevelHierarchy"/>
    <dgm:cxn modelId="{A81C3374-AFAB-44F6-A00E-FB24EABCA0C6}" type="presOf" srcId="{38EA2DD4-050E-4FAA-A794-24BBF658EAC7}" destId="{88A950D0-6ADF-4538-8227-8F30F7122021}" srcOrd="1" destOrd="0" presId="urn:microsoft.com/office/officeart/2008/layout/HorizontalMultiLevelHierarchy"/>
    <dgm:cxn modelId="{35E7282D-25B6-4202-8FC0-92143EEE8160}" srcId="{559DB5D2-4786-41C0-803A-AEC7CFA3ED7F}" destId="{A806FD3C-960C-48B7-8E12-6151CED8E84B}" srcOrd="0" destOrd="0" parTransId="{EC7EF4C0-2577-4C63-B5C3-94D02D3D87F8}" sibTransId="{8BBEB0D8-1066-4B4B-AFD1-0A1A605CE254}"/>
    <dgm:cxn modelId="{496BD5AC-10A7-4E74-8D16-2EF46B6B1EFA}" type="presOf" srcId="{20EE2455-41F5-4A01-A3FC-41AC3096B034}" destId="{1538370A-4A6D-4073-ACA9-70C2DEB05C9A}" srcOrd="0" destOrd="0" presId="urn:microsoft.com/office/officeart/2008/layout/HorizontalMultiLevelHierarchy"/>
    <dgm:cxn modelId="{F38993A9-278B-4263-BADB-E9A9EC7C9CEA}" type="presOf" srcId="{2D76EF40-A230-4E84-9753-9A6E9BB80952}" destId="{82C0FC13-6144-4F3C-B2B6-B6B114096393}" srcOrd="0" destOrd="0" presId="urn:microsoft.com/office/officeart/2008/layout/HorizontalMultiLevelHierarchy"/>
    <dgm:cxn modelId="{5C479F5A-F39A-4C1D-B42E-551D3EA8783A}" type="presOf" srcId="{B610E1DD-5A96-4A53-B03B-38A6EF2EE267}" destId="{71D8B78E-A45A-4D31-B74D-1FDBAD7C36FD}" srcOrd="0" destOrd="0" presId="urn:microsoft.com/office/officeart/2008/layout/HorizontalMultiLevelHierarchy"/>
    <dgm:cxn modelId="{6D00FC1C-5334-46AE-8DE7-F4E806C6DCF2}" type="presOf" srcId="{812C8F5B-9AF4-42C9-A474-F7AB09696AAD}" destId="{49B72B39-393D-4077-B858-5B0625F06A77}" srcOrd="1" destOrd="0" presId="urn:microsoft.com/office/officeart/2008/layout/HorizontalMultiLevelHierarchy"/>
    <dgm:cxn modelId="{2E1A6DBF-EDA7-47E5-9A42-D3F1ADAC818C}" type="presOf" srcId="{8F45B510-DC84-4300-BEE4-2307DACF13C1}" destId="{86EFA5CD-9AD9-4F27-8043-0EE81A52FAC0}" srcOrd="1" destOrd="0" presId="urn:microsoft.com/office/officeart/2008/layout/HorizontalMultiLevelHierarchy"/>
    <dgm:cxn modelId="{A6EB3631-9790-4D43-9D2E-6AD5111A2263}" type="presOf" srcId="{9BC96752-1FF4-4D50-BDA8-C8CD2F44853C}" destId="{E0509D08-E98A-45BD-AD8E-B75A89CB3B1D}" srcOrd="0" destOrd="0" presId="urn:microsoft.com/office/officeart/2008/layout/HorizontalMultiLevelHierarchy"/>
    <dgm:cxn modelId="{A2029075-7752-40E1-A32D-BC05DC4C3AC9}" srcId="{FD127D3F-8690-4439-B28D-B46F391042F0}" destId="{3C48F2AF-CB92-4F9F-BE5B-5BA79B0D833B}" srcOrd="0" destOrd="0" parTransId="{F2B88F30-8419-4ECD-8A1E-71C3A8CCA1F6}" sibTransId="{398907C8-D2E2-44D9-AE3F-E3EF3BA28A5A}"/>
    <dgm:cxn modelId="{060E042E-DE7B-48E2-B885-9662D264AFCB}" type="presOf" srcId="{CDD2772E-E572-4FF7-8A86-6CD2089FCEB5}" destId="{D05F5A28-5524-4DDB-A5D5-C0246F8B4D80}" srcOrd="0" destOrd="0" presId="urn:microsoft.com/office/officeart/2008/layout/HorizontalMultiLevelHierarchy"/>
    <dgm:cxn modelId="{F62B4DC1-1A3D-4270-B65F-7596205200CF}" srcId="{AAB9E614-ED64-4C0B-8F86-25641A680D9A}" destId="{237D4D31-5918-4A4B-8D47-118C5F6B2F8B}" srcOrd="1" destOrd="0" parTransId="{E429CCDB-8A03-4D50-8AEC-7D8C5FCD8680}" sibTransId="{0EF6B782-A8E9-4631-AA02-D305D17E1CBA}"/>
    <dgm:cxn modelId="{A30BFCAE-7939-460B-AA77-90B93654C4E5}" type="presOf" srcId="{A89A9276-487C-40AE-97A6-0FAA94A41F97}" destId="{BA3F047B-4F57-4532-B418-43BD3328A814}" srcOrd="0" destOrd="0" presId="urn:microsoft.com/office/officeart/2008/layout/HorizontalMultiLevelHierarchy"/>
    <dgm:cxn modelId="{23DB0392-988C-4405-BED1-A07B3F706B4E}" type="presOf" srcId="{4798D908-7AF8-49FE-9CE7-6E3908DC2656}" destId="{844C6D29-2C05-4FF3-8FFB-7AD6FE729EC7}" srcOrd="0" destOrd="0" presId="urn:microsoft.com/office/officeart/2008/layout/HorizontalMultiLevelHierarchy"/>
    <dgm:cxn modelId="{562BB29F-F2E4-452A-A8E4-70C7C9276B70}" type="presOf" srcId="{0BCF013B-A2C0-4BDB-A29B-36F00E99CAB9}" destId="{EBCF04D9-8C84-4062-AB73-40D2BC44F916}" srcOrd="0" destOrd="0" presId="urn:microsoft.com/office/officeart/2008/layout/HorizontalMultiLevelHierarchy"/>
    <dgm:cxn modelId="{5F111376-916B-46DD-A2F0-9A1589A4FB23}" type="presOf" srcId="{3C48F2AF-CB92-4F9F-BE5B-5BA79B0D833B}" destId="{25A508D2-E699-4FBB-94E8-554CBE1813C6}" srcOrd="0" destOrd="0" presId="urn:microsoft.com/office/officeart/2008/layout/HorizontalMultiLevelHierarchy"/>
    <dgm:cxn modelId="{252832E7-AFA7-45AE-B94D-8BAF5A6D7E92}" type="presOf" srcId="{A211B0A7-E047-48E2-B585-6DE4F00F4593}" destId="{327C0D6D-3EC1-4A88-A816-515B78A0A487}" srcOrd="0" destOrd="0" presId="urn:microsoft.com/office/officeart/2008/layout/HorizontalMultiLevelHierarchy"/>
    <dgm:cxn modelId="{D537A104-4AE2-4E62-A693-E17495BE7D41}" srcId="{559DB5D2-4786-41C0-803A-AEC7CFA3ED7F}" destId="{199C678F-3E0B-40B5-8EB0-C36D7790E086}" srcOrd="2" destOrd="0" parTransId="{89E71537-5325-4A37-86E0-1BC74378F712}" sibTransId="{015FC633-D3CA-497E-BB67-992002843E3D}"/>
    <dgm:cxn modelId="{28CA0D25-129A-4E49-A03E-6CDCAC705E62}" type="presOf" srcId="{F2B88F30-8419-4ECD-8A1E-71C3A8CCA1F6}" destId="{B3EFFB18-899D-41F9-8B34-E7317B9C0C2A}" srcOrd="0" destOrd="0" presId="urn:microsoft.com/office/officeart/2008/layout/HorizontalMultiLevelHierarchy"/>
    <dgm:cxn modelId="{CAC3EBC0-74CD-4492-9A8D-48CD80089456}" type="presOf" srcId="{199C678F-3E0B-40B5-8EB0-C36D7790E086}" destId="{29CFDF39-D7AC-469B-9B7D-371354F8E16C}" srcOrd="0" destOrd="0" presId="urn:microsoft.com/office/officeart/2008/layout/HorizontalMultiLevelHierarchy"/>
    <dgm:cxn modelId="{7861FD1C-85F8-49C8-B713-00B80B30F34C}" type="presOf" srcId="{84043C26-80F7-40A9-BCF4-B8090F326D53}" destId="{249CA84E-DCDD-4249-A3A1-E802D77A3F1A}" srcOrd="0" destOrd="0" presId="urn:microsoft.com/office/officeart/2008/layout/HorizontalMultiLevelHierarchy"/>
    <dgm:cxn modelId="{7CB3E023-8DEA-446A-9A26-9E36CB893762}" type="presOf" srcId="{0547FD29-D737-445D-BC7F-9779E1E711D7}" destId="{4824808A-77B8-44C8-B690-185F24A8B4B5}" srcOrd="1" destOrd="0" presId="urn:microsoft.com/office/officeart/2008/layout/HorizontalMultiLevelHierarchy"/>
    <dgm:cxn modelId="{305D7D7F-0F26-42BF-82D0-50D6AB8313A7}" type="presOf" srcId="{89E71537-5325-4A37-86E0-1BC74378F712}" destId="{0B9E69DA-9F4C-47D4-BE3D-06906CF9EC81}" srcOrd="1" destOrd="0" presId="urn:microsoft.com/office/officeart/2008/layout/HorizontalMultiLevelHierarchy"/>
    <dgm:cxn modelId="{BDC06FCA-75B6-4E39-907F-2785402C017C}" type="presOf" srcId="{6F96835B-BD34-46A7-98FE-5422F4043DB1}" destId="{28DA1747-1E60-4098-B15B-E49D5B78C4CA}" srcOrd="0" destOrd="0" presId="urn:microsoft.com/office/officeart/2008/layout/HorizontalMultiLevelHierarchy"/>
    <dgm:cxn modelId="{F60877C4-F829-47D0-9957-DAB0BB55AA91}" type="presOf" srcId="{D8C2D358-8D08-4CAF-993D-0C4BC1B2BC23}" destId="{0F186DA3-5FC2-4DC6-8484-B6C4F746C5CA}" srcOrd="0" destOrd="0" presId="urn:microsoft.com/office/officeart/2008/layout/HorizontalMultiLevelHierarchy"/>
    <dgm:cxn modelId="{9BF7389E-5DB9-43BF-8D3E-AB0003AD2C45}" type="presOf" srcId="{F2B88F30-8419-4ECD-8A1E-71C3A8CCA1F6}" destId="{84FCF6C0-A3B4-4582-A7A3-1F7852DA27D0}" srcOrd="1" destOrd="0" presId="urn:microsoft.com/office/officeart/2008/layout/HorizontalMultiLevelHierarchy"/>
    <dgm:cxn modelId="{C7183C2A-BBF6-477E-BF77-FB56F341CDCF}" type="presOf" srcId="{919894F6-4E0E-4616-8566-44CF48CA782D}" destId="{6470CA9A-BABA-45BE-89A9-BDD907DCD8C4}" srcOrd="1" destOrd="0" presId="urn:microsoft.com/office/officeart/2008/layout/HorizontalMultiLevelHierarchy"/>
    <dgm:cxn modelId="{0756382F-18E5-4866-B354-C01AAEDDAA63}" type="presOf" srcId="{61B050F8-B79D-41E3-9509-9360F70CF193}" destId="{B03A72D3-60B1-48A3-B642-0F4DC86D08D2}" srcOrd="1" destOrd="0" presId="urn:microsoft.com/office/officeart/2008/layout/HorizontalMultiLevelHierarchy"/>
    <dgm:cxn modelId="{3A6DD117-AE65-4BC2-872C-05C6F13A85E0}" type="presOf" srcId="{DDBDBE10-40A2-457F-AD9C-BB6DFD07020C}" destId="{10ED1938-D84B-43F5-87EC-693E425118AD}" srcOrd="1" destOrd="0" presId="urn:microsoft.com/office/officeart/2008/layout/HorizontalMultiLevelHierarchy"/>
    <dgm:cxn modelId="{4526F4A9-4034-4965-9611-76EB212AB56A}" type="presOf" srcId="{6FF3D0BB-BBED-451E-83F3-3C3D7F8EAB1E}" destId="{AD3A42CA-402A-4D3E-99C5-B0EA05F9E2A3}" srcOrd="0" destOrd="0" presId="urn:microsoft.com/office/officeart/2008/layout/HorizontalMultiLevelHierarchy"/>
    <dgm:cxn modelId="{63254BBF-8841-4020-AE47-D02628FC4208}" srcId="{C4C41FB4-9238-45CC-91E6-CF7A78D5B0B5}" destId="{D8C2D358-8D08-4CAF-993D-0C4BC1B2BC23}" srcOrd="2" destOrd="0" parTransId="{A89A9276-487C-40AE-97A6-0FAA94A41F97}" sibTransId="{D8498283-C6EF-4C7B-9F54-BF00E8A2739E}"/>
    <dgm:cxn modelId="{A8F3F050-EF08-4435-AFC4-74C602D87D74}" type="presOf" srcId="{A9597B1A-B0A1-4863-BDE1-ECD33A0F7EB3}" destId="{E9B99EEF-940F-4A6D-A462-B68391C6A78A}" srcOrd="0" destOrd="0" presId="urn:microsoft.com/office/officeart/2008/layout/HorizontalMultiLevelHierarchy"/>
    <dgm:cxn modelId="{7325360A-5CFE-439F-AA44-1CDABE026BF2}" type="presOf" srcId="{4798D908-7AF8-49FE-9CE7-6E3908DC2656}" destId="{E2459FE9-0939-431C-A2B0-4A105206743B}" srcOrd="1" destOrd="0" presId="urn:microsoft.com/office/officeart/2008/layout/HorizontalMultiLevelHierarchy"/>
    <dgm:cxn modelId="{5EBCDBE9-F7F5-4C6B-845E-2BABC98CA3F0}" type="presOf" srcId="{802B3268-FAFB-4A01-9C6A-3661CF19DE63}" destId="{E13BE624-731B-48B7-9867-6B4AB2B1D4C2}" srcOrd="0" destOrd="0" presId="urn:microsoft.com/office/officeart/2008/layout/HorizontalMultiLevelHierarchy"/>
    <dgm:cxn modelId="{B78A7BE1-B205-45EB-BE99-66B87AA1FE0A}" type="presOf" srcId="{38EA2DD4-050E-4FAA-A794-24BBF658EAC7}" destId="{7D49CD9D-078B-43B8-B9E7-A890586B920E}" srcOrd="0" destOrd="0" presId="urn:microsoft.com/office/officeart/2008/layout/HorizontalMultiLevelHierarchy"/>
    <dgm:cxn modelId="{956E1FE4-03AC-4249-8261-854DD3F31B48}" type="presOf" srcId="{DCFB50DB-A273-4450-89B2-ED2D17A74152}" destId="{75DAF208-10B9-4DF9-A2A1-69A6658B1950}" srcOrd="1" destOrd="0" presId="urn:microsoft.com/office/officeart/2008/layout/HorizontalMultiLevelHierarchy"/>
    <dgm:cxn modelId="{9D19C982-AE50-4395-A7A0-31E529FF3F76}" srcId="{559DB5D2-4786-41C0-803A-AEC7CFA3ED7F}" destId="{2F10DA89-607A-49CB-8D1F-F4369BF1A2E2}" srcOrd="4" destOrd="0" parTransId="{2F27E15E-7D0A-4F68-8BF2-DD711E01813B}" sibTransId="{D82E7394-5B8D-4314-B7C8-3A2DBA8EA932}"/>
    <dgm:cxn modelId="{33143210-0D3A-4211-9E39-5FD20B7CDED6}" type="presOf" srcId="{6E9B1E85-A804-4666-8C93-C7E0CABC2CA0}" destId="{4BD2A95F-0106-46A4-88E7-5DBB6D3AE223}" srcOrd="0" destOrd="0" presId="urn:microsoft.com/office/officeart/2008/layout/HorizontalMultiLevelHierarchy"/>
    <dgm:cxn modelId="{F45D3193-740C-46BE-9397-79FDE75730CA}" type="presOf" srcId="{0B317232-E4B7-43AC-A90A-30876EF41337}" destId="{8F80D641-B6F2-4F74-A372-9227C5427311}" srcOrd="1" destOrd="0" presId="urn:microsoft.com/office/officeart/2008/layout/HorizontalMultiLevelHierarchy"/>
    <dgm:cxn modelId="{11CA0031-3D90-40BB-9683-A86051DD0DDC}" type="presOf" srcId="{8ED962C8-1A78-4185-8705-B33E628550DD}" destId="{4795FA55-8D08-45F0-9667-9C098CB060DC}" srcOrd="0" destOrd="0" presId="urn:microsoft.com/office/officeart/2008/layout/HorizontalMultiLevelHierarchy"/>
    <dgm:cxn modelId="{D7D3987B-BD04-438F-9D32-5ACECC2D357B}" type="presOf" srcId="{39390325-8550-4CA8-B16F-6080C58DB9E8}" destId="{DD3A00EF-7B09-492F-8F48-DB5A42B9B893}" srcOrd="0" destOrd="0" presId="urn:microsoft.com/office/officeart/2008/layout/HorizontalMultiLevelHierarchy"/>
    <dgm:cxn modelId="{EB2C8E6A-9500-4B02-8209-D42E9FCDA71F}" type="presOf" srcId="{2F27E15E-7D0A-4F68-8BF2-DD711E01813B}" destId="{E1B85C08-E53B-4B6E-8558-6F561271B82B}" srcOrd="0" destOrd="0" presId="urn:microsoft.com/office/officeart/2008/layout/HorizontalMultiLevelHierarchy"/>
    <dgm:cxn modelId="{1E0A861F-7B3E-4BD4-AAD3-44EFE3A1788D}" type="presOf" srcId="{0BCF013B-A2C0-4BDB-A29B-36F00E99CAB9}" destId="{E9F35E12-FAF5-4325-93F2-594A10C330AF}" srcOrd="1" destOrd="0" presId="urn:microsoft.com/office/officeart/2008/layout/HorizontalMultiLevelHierarchy"/>
    <dgm:cxn modelId="{FF59572F-F193-48D4-AF99-ED75802F4138}" type="presOf" srcId="{C8A6DD0C-B1F3-4676-9822-23725CCE12BB}" destId="{FC4B251C-B81F-4F53-BA4C-01BAB1878B1E}" srcOrd="1" destOrd="0" presId="urn:microsoft.com/office/officeart/2008/layout/HorizontalMultiLevelHierarchy"/>
    <dgm:cxn modelId="{9536E1A9-A937-4317-9FF4-70D67AA64FC3}" srcId="{7D65338B-DDEE-4349-AA68-6B47F9E0981D}" destId="{9BC96752-1FF4-4D50-BDA8-C8CD2F44853C}" srcOrd="0" destOrd="0" parTransId="{DDBDBE10-40A2-457F-AD9C-BB6DFD07020C}" sibTransId="{86024F0A-5F61-4D37-B116-146F434CC6B9}"/>
    <dgm:cxn modelId="{A1820809-BE33-4C1E-AFA8-F556C7BD435E}" type="presOf" srcId="{82BFAA6F-9869-4602-8D2E-AD5C0EC60C82}" destId="{226CA474-9AE4-4A24-B36F-D722CA73FC3B}" srcOrd="0" destOrd="0" presId="urn:microsoft.com/office/officeart/2008/layout/HorizontalMultiLevelHierarchy"/>
    <dgm:cxn modelId="{1BB60690-AB10-4EC2-B5B1-24560C12EA89}" type="presOf" srcId="{41132A6F-829F-466F-BC42-3A7181E2164B}" destId="{458F2BAB-E193-4338-8F5B-305B0BB80E1D}" srcOrd="0" destOrd="0" presId="urn:microsoft.com/office/officeart/2008/layout/HorizontalMultiLevelHierarchy"/>
    <dgm:cxn modelId="{1905C4C9-622A-4B15-9191-3944830FE0A1}" srcId="{559DB5D2-4786-41C0-803A-AEC7CFA3ED7F}" destId="{FD127D3F-8690-4439-B28D-B46F391042F0}" srcOrd="5" destOrd="0" parTransId="{CDD2772E-E572-4FF7-8A86-6CD2089FCEB5}" sibTransId="{0585F65A-4758-4378-BC31-7625CA8BED19}"/>
    <dgm:cxn modelId="{C1C16CDF-7148-4DC9-8EF6-206C2DE8C534}" type="presOf" srcId="{41132A6F-829F-466F-BC42-3A7181E2164B}" destId="{7A44E881-B43E-4111-91E8-0DC379FBEE16}" srcOrd="1" destOrd="0" presId="urn:microsoft.com/office/officeart/2008/layout/HorizontalMultiLevelHierarchy"/>
    <dgm:cxn modelId="{38874DD4-0601-4893-BCF6-CBB904AEE063}" srcId="{BCD813ED-500E-4FEC-8D9B-C64261B5BCBD}" destId="{8ED962C8-1A78-4185-8705-B33E628550DD}" srcOrd="0" destOrd="0" parTransId="{4798D908-7AF8-49FE-9CE7-6E3908DC2656}" sibTransId="{81AC2514-437F-49F6-9D39-4035372A2475}"/>
    <dgm:cxn modelId="{82CEEE6E-9087-4F13-8D49-63524EF8329B}" type="presOf" srcId="{A806FD3C-960C-48B7-8E12-6151CED8E84B}" destId="{12CEB4D6-CDE3-4FB2-882E-FA010034FBBA}" srcOrd="0" destOrd="0" presId="urn:microsoft.com/office/officeart/2008/layout/HorizontalMultiLevelHierarchy"/>
    <dgm:cxn modelId="{E3C5DED4-607B-4E0A-8AFA-EDC95B881CD4}" type="presOf" srcId="{8F45B510-DC84-4300-BEE4-2307DACF13C1}" destId="{86B706E7-413A-4ADA-B514-8FCFF9AE526E}" srcOrd="0" destOrd="0" presId="urn:microsoft.com/office/officeart/2008/layout/HorizontalMultiLevelHierarchy"/>
    <dgm:cxn modelId="{6D94EEBC-D676-4FFE-8FAB-77A4F3404E4C}" type="presOf" srcId="{7B64D518-C165-41BD-987E-78D9E32E0F0A}" destId="{A391C93E-EE8C-4087-90A2-080750F771E7}" srcOrd="0" destOrd="0" presId="urn:microsoft.com/office/officeart/2008/layout/HorizontalMultiLevelHierarchy"/>
    <dgm:cxn modelId="{5AEC005F-4DA2-4807-80DF-EE8F2F5D4E33}" srcId="{D8C2D358-8D08-4CAF-993D-0C4BC1B2BC23}" destId="{79CD9DE6-CB7A-4FEF-937B-3B2F8CDAD7C5}" srcOrd="1" destOrd="0" parTransId="{FD676E56-A581-4E7E-ABD2-9A235EA274C9}" sibTransId="{F5A15638-3D92-4373-A369-13849B2DAE02}"/>
    <dgm:cxn modelId="{16CED5A2-C873-4ED8-8C2C-D90A9EC00FB2}" type="presOf" srcId="{DDBDBE10-40A2-457F-AD9C-BB6DFD07020C}" destId="{22B10B6A-8DD2-406F-86D4-DC2BEA2B7B82}" srcOrd="0" destOrd="0" presId="urn:microsoft.com/office/officeart/2008/layout/HorizontalMultiLevelHierarchy"/>
    <dgm:cxn modelId="{D380EE56-3158-4C5C-B172-F004ABBFE994}" srcId="{6E9B1E85-A804-4666-8C93-C7E0CABC2CA0}" destId="{84043C26-80F7-40A9-BCF4-B8090F326D53}" srcOrd="0" destOrd="0" parTransId="{DCFB50DB-A273-4450-89B2-ED2D17A74152}" sibTransId="{B6AA0E0D-A220-41D4-A182-3AF8324B0C35}"/>
    <dgm:cxn modelId="{1E886B0E-A74B-4E68-9AEE-93E7E7DFEBA0}" type="presOf" srcId="{5DC63FC6-24A4-4F33-9517-5F69A306BDB1}" destId="{AAABE627-A613-431F-96F8-2DDB5DDDF160}" srcOrd="1" destOrd="0" presId="urn:microsoft.com/office/officeart/2008/layout/HorizontalMultiLevelHierarchy"/>
    <dgm:cxn modelId="{30993AB7-DDF7-43E3-90B6-CE1985BE3881}" type="presOf" srcId="{A120FF01-769B-4FF6-86A1-00C97A3B4ED6}" destId="{5CDEF7BF-C213-4155-BCA5-BA36CAFEA7C4}" srcOrd="0" destOrd="0" presId="urn:microsoft.com/office/officeart/2008/layout/HorizontalMultiLevelHierarchy"/>
    <dgm:cxn modelId="{61DE403D-35A7-4B24-BE03-8ACD52138895}" type="presOf" srcId="{22385203-9969-4FEB-9D7E-730C914B210C}" destId="{E2B27AEB-DBF1-485F-A8D6-0CBAEB567BB6}" srcOrd="0" destOrd="0" presId="urn:microsoft.com/office/officeart/2008/layout/HorizontalMultiLevelHierarchy"/>
    <dgm:cxn modelId="{DBC0EAC2-5A77-44CB-89DB-A043D3481616}" type="presParOf" srcId="{949FD2BF-AA58-4487-B192-8BAC4D6375CB}" destId="{13E2FE05-88BD-411C-811F-738F441963FD}" srcOrd="0" destOrd="0" presId="urn:microsoft.com/office/officeart/2008/layout/HorizontalMultiLevelHierarchy"/>
    <dgm:cxn modelId="{12F1DF05-E97D-4AF0-91C5-547EDF66C2ED}" type="presParOf" srcId="{13E2FE05-88BD-411C-811F-738F441963FD}" destId="{AF3FC144-458A-476B-9D63-299CEF553304}" srcOrd="0" destOrd="0" presId="urn:microsoft.com/office/officeart/2008/layout/HorizontalMultiLevelHierarchy"/>
    <dgm:cxn modelId="{1A23C929-EF7E-46C4-AB56-C2F0556CBD1B}" type="presParOf" srcId="{13E2FE05-88BD-411C-811F-738F441963FD}" destId="{617CE753-ADED-4697-BF0A-CE8F0B28C24A}" srcOrd="1" destOrd="0" presId="urn:microsoft.com/office/officeart/2008/layout/HorizontalMultiLevelHierarchy"/>
    <dgm:cxn modelId="{C3155A4C-A88B-48EC-A651-6199AA38A0F7}" type="presParOf" srcId="{617CE753-ADED-4697-BF0A-CE8F0B28C24A}" destId="{3488CA9D-1F76-4CD1-863C-AC9966B86A06}" srcOrd="0" destOrd="0" presId="urn:microsoft.com/office/officeart/2008/layout/HorizontalMultiLevelHierarchy"/>
    <dgm:cxn modelId="{A8C2264A-5942-45F6-8F11-B78632C9D1C2}" type="presParOf" srcId="{3488CA9D-1F76-4CD1-863C-AC9966B86A06}" destId="{7151276A-B86E-4378-9B9A-ECD871460757}" srcOrd="0" destOrd="0" presId="urn:microsoft.com/office/officeart/2008/layout/HorizontalMultiLevelHierarchy"/>
    <dgm:cxn modelId="{4BB0F72F-1F59-42C5-A471-9ABEE5051810}" type="presParOf" srcId="{617CE753-ADED-4697-BF0A-CE8F0B28C24A}" destId="{1097F4A2-1608-4C5B-9949-2C3653075E0B}" srcOrd="1" destOrd="0" presId="urn:microsoft.com/office/officeart/2008/layout/HorizontalMultiLevelHierarchy"/>
    <dgm:cxn modelId="{98D469FD-9521-41A9-A463-DD5B071986F3}" type="presParOf" srcId="{1097F4A2-1608-4C5B-9949-2C3653075E0B}" destId="{327C0D6D-3EC1-4A88-A816-515B78A0A487}" srcOrd="0" destOrd="0" presId="urn:microsoft.com/office/officeart/2008/layout/HorizontalMultiLevelHierarchy"/>
    <dgm:cxn modelId="{85F9F44A-136E-42B9-8A05-ED1987945D7E}" type="presParOf" srcId="{1097F4A2-1608-4C5B-9949-2C3653075E0B}" destId="{6DF22A23-8011-44BF-B6D6-B3696A22F75A}" srcOrd="1" destOrd="0" presId="urn:microsoft.com/office/officeart/2008/layout/HorizontalMultiLevelHierarchy"/>
    <dgm:cxn modelId="{97EDA0DA-6C30-4A57-9A4B-64A7724CAF8D}" type="presParOf" srcId="{6DF22A23-8011-44BF-B6D6-B3696A22F75A}" destId="{E13BE624-731B-48B7-9867-6B4AB2B1D4C2}" srcOrd="0" destOrd="0" presId="urn:microsoft.com/office/officeart/2008/layout/HorizontalMultiLevelHierarchy"/>
    <dgm:cxn modelId="{4B6CEDE8-5B8F-4FF1-A3A6-880621C40E0A}" type="presParOf" srcId="{E13BE624-731B-48B7-9867-6B4AB2B1D4C2}" destId="{B525BEB8-E9B5-4F42-8094-BCF64D36078D}" srcOrd="0" destOrd="0" presId="urn:microsoft.com/office/officeart/2008/layout/HorizontalMultiLevelHierarchy"/>
    <dgm:cxn modelId="{7E419AA6-1D43-4814-848D-0B8B9EC1D142}" type="presParOf" srcId="{6DF22A23-8011-44BF-B6D6-B3696A22F75A}" destId="{99BB3CCF-74F7-4937-85D0-97B63D64B385}" srcOrd="1" destOrd="0" presId="urn:microsoft.com/office/officeart/2008/layout/HorizontalMultiLevelHierarchy"/>
    <dgm:cxn modelId="{D67A9F8B-1846-4385-8A19-574361AB45A8}" type="presParOf" srcId="{99BB3CCF-74F7-4937-85D0-97B63D64B385}" destId="{B191BF37-FDC8-4FD5-90D1-E1EA49AB4178}" srcOrd="0" destOrd="0" presId="urn:microsoft.com/office/officeart/2008/layout/HorizontalMultiLevelHierarchy"/>
    <dgm:cxn modelId="{82CAA634-DD0C-4C7F-85FB-46BD59DD30CA}" type="presParOf" srcId="{99BB3CCF-74F7-4937-85D0-97B63D64B385}" destId="{C9721546-DF9A-410B-BC30-B61B34D35055}" srcOrd="1" destOrd="0" presId="urn:microsoft.com/office/officeart/2008/layout/HorizontalMultiLevelHierarchy"/>
    <dgm:cxn modelId="{52786C82-9590-4B3B-9E56-F1F5A75F9882}" type="presParOf" srcId="{C9721546-DF9A-410B-BC30-B61B34D35055}" destId="{844C6D29-2C05-4FF3-8FFB-7AD6FE729EC7}" srcOrd="0" destOrd="0" presId="urn:microsoft.com/office/officeart/2008/layout/HorizontalMultiLevelHierarchy"/>
    <dgm:cxn modelId="{07CCE4AA-0E24-4C1C-BB1D-36B77EA6E392}" type="presParOf" srcId="{844C6D29-2C05-4FF3-8FFB-7AD6FE729EC7}" destId="{E2459FE9-0939-431C-A2B0-4A105206743B}" srcOrd="0" destOrd="0" presId="urn:microsoft.com/office/officeart/2008/layout/HorizontalMultiLevelHierarchy"/>
    <dgm:cxn modelId="{216E5995-ECA4-4179-9B03-0D1CD5398E38}" type="presParOf" srcId="{C9721546-DF9A-410B-BC30-B61B34D35055}" destId="{EEF1791A-55B7-4BCF-A08A-8557E23ED8C9}" srcOrd="1" destOrd="0" presId="urn:microsoft.com/office/officeart/2008/layout/HorizontalMultiLevelHierarchy"/>
    <dgm:cxn modelId="{7A351A3B-72B0-490D-890B-567CC4AA8F91}" type="presParOf" srcId="{EEF1791A-55B7-4BCF-A08A-8557E23ED8C9}" destId="{4795FA55-8D08-45F0-9667-9C098CB060DC}" srcOrd="0" destOrd="0" presId="urn:microsoft.com/office/officeart/2008/layout/HorizontalMultiLevelHierarchy"/>
    <dgm:cxn modelId="{88E75737-A044-4E0B-AAB6-DD8468EC9FB2}" type="presParOf" srcId="{EEF1791A-55B7-4BCF-A08A-8557E23ED8C9}" destId="{7DB7620B-0E9F-4DCE-8176-89A96F42832D}" srcOrd="1" destOrd="0" presId="urn:microsoft.com/office/officeart/2008/layout/HorizontalMultiLevelHierarchy"/>
    <dgm:cxn modelId="{2C5D634D-47FF-4F79-8C72-77EB38D63C76}" type="presParOf" srcId="{6DF22A23-8011-44BF-B6D6-B3696A22F75A}" destId="{86B706E7-413A-4ADA-B514-8FCFF9AE526E}" srcOrd="2" destOrd="0" presId="urn:microsoft.com/office/officeart/2008/layout/HorizontalMultiLevelHierarchy"/>
    <dgm:cxn modelId="{BB089CE8-BA20-46D5-84B3-343E8F6F6807}" type="presParOf" srcId="{86B706E7-413A-4ADA-B514-8FCFF9AE526E}" destId="{86EFA5CD-9AD9-4F27-8043-0EE81A52FAC0}" srcOrd="0" destOrd="0" presId="urn:microsoft.com/office/officeart/2008/layout/HorizontalMultiLevelHierarchy"/>
    <dgm:cxn modelId="{42EB2C5E-CC90-4A6A-9705-814DCE43B316}" type="presParOf" srcId="{6DF22A23-8011-44BF-B6D6-B3696A22F75A}" destId="{BD2541A0-39CE-40A1-9FC2-FDD13E308441}" srcOrd="3" destOrd="0" presId="urn:microsoft.com/office/officeart/2008/layout/HorizontalMultiLevelHierarchy"/>
    <dgm:cxn modelId="{66E83166-40AB-44FA-9708-613012204667}" type="presParOf" srcId="{BD2541A0-39CE-40A1-9FC2-FDD13E308441}" destId="{28DA1747-1E60-4098-B15B-E49D5B78C4CA}" srcOrd="0" destOrd="0" presId="urn:microsoft.com/office/officeart/2008/layout/HorizontalMultiLevelHierarchy"/>
    <dgm:cxn modelId="{918F4739-D687-4824-88D3-3330555B1621}" type="presParOf" srcId="{BD2541A0-39CE-40A1-9FC2-FDD13E308441}" destId="{9D389441-8950-4E4C-A709-C66EF2DA11CF}" srcOrd="1" destOrd="0" presId="urn:microsoft.com/office/officeart/2008/layout/HorizontalMultiLevelHierarchy"/>
    <dgm:cxn modelId="{F0B0B1F3-50BB-4A92-ACD2-9824F95538C8}" type="presParOf" srcId="{9D389441-8950-4E4C-A709-C66EF2DA11CF}" destId="{A6F5C7F9-2D5C-409B-AEB1-5534129B1103}" srcOrd="0" destOrd="0" presId="urn:microsoft.com/office/officeart/2008/layout/HorizontalMultiLevelHierarchy"/>
    <dgm:cxn modelId="{556FEF60-AA2A-4C70-94F1-C2AC1F86C869}" type="presParOf" srcId="{A6F5C7F9-2D5C-409B-AEB1-5534129B1103}" destId="{F67AF6D3-0472-418A-8395-6B39A8E8879A}" srcOrd="0" destOrd="0" presId="urn:microsoft.com/office/officeart/2008/layout/HorizontalMultiLevelHierarchy"/>
    <dgm:cxn modelId="{03F8A4AF-96E7-45B6-BA46-7B3B8E894BCE}" type="presParOf" srcId="{9D389441-8950-4E4C-A709-C66EF2DA11CF}" destId="{69ED29D3-F851-4D91-B781-FCF8682062A3}" srcOrd="1" destOrd="0" presId="urn:microsoft.com/office/officeart/2008/layout/HorizontalMultiLevelHierarchy"/>
    <dgm:cxn modelId="{8A61E818-DA40-4491-8601-622AC4FBA4C0}" type="presParOf" srcId="{69ED29D3-F851-4D91-B781-FCF8682062A3}" destId="{EEE2F84C-428A-4905-8BF2-29F1487D44DB}" srcOrd="0" destOrd="0" presId="urn:microsoft.com/office/officeart/2008/layout/HorizontalMultiLevelHierarchy"/>
    <dgm:cxn modelId="{81DA73E4-6596-4857-9587-D5537643A8E9}" type="presParOf" srcId="{69ED29D3-F851-4D91-B781-FCF8682062A3}" destId="{311C3552-5218-49EA-BE09-ED5D74243450}" srcOrd="1" destOrd="0" presId="urn:microsoft.com/office/officeart/2008/layout/HorizontalMultiLevelHierarchy"/>
    <dgm:cxn modelId="{2A5C6716-4611-4798-BE3C-9992F03E52BE}" type="presParOf" srcId="{617CE753-ADED-4697-BF0A-CE8F0B28C24A}" destId="{5CDEF7BF-C213-4155-BCA5-BA36CAFEA7C4}" srcOrd="2" destOrd="0" presId="urn:microsoft.com/office/officeart/2008/layout/HorizontalMultiLevelHierarchy"/>
    <dgm:cxn modelId="{32BBC6D2-6CBB-42AE-A1CB-EF8B5B556F70}" type="presParOf" srcId="{5CDEF7BF-C213-4155-BCA5-BA36CAFEA7C4}" destId="{0B0C81CF-2B0A-415B-9123-7CDF57BB5CA1}" srcOrd="0" destOrd="0" presId="urn:microsoft.com/office/officeart/2008/layout/HorizontalMultiLevelHierarchy"/>
    <dgm:cxn modelId="{F0060410-A330-4E74-9E1D-7FCDBF4ECEE9}" type="presParOf" srcId="{617CE753-ADED-4697-BF0A-CE8F0B28C24A}" destId="{2262B971-964A-4AD8-9DC7-4C4553C54706}" srcOrd="3" destOrd="0" presId="urn:microsoft.com/office/officeart/2008/layout/HorizontalMultiLevelHierarchy"/>
    <dgm:cxn modelId="{D8E5AE97-20E9-4051-BE4B-AF30398CFDC4}" type="presParOf" srcId="{2262B971-964A-4AD8-9DC7-4C4553C54706}" destId="{396C2946-421C-47E1-8BD4-0D93BD97C0AC}" srcOrd="0" destOrd="0" presId="urn:microsoft.com/office/officeart/2008/layout/HorizontalMultiLevelHierarchy"/>
    <dgm:cxn modelId="{701868C1-A45E-456E-B73B-65BBCA8B6CFB}" type="presParOf" srcId="{2262B971-964A-4AD8-9DC7-4C4553C54706}" destId="{DBD7FE66-BE40-44F6-A33B-A54B5BDE08DB}" srcOrd="1" destOrd="0" presId="urn:microsoft.com/office/officeart/2008/layout/HorizontalMultiLevelHierarchy"/>
    <dgm:cxn modelId="{AB543870-CCF7-49CB-ACC5-5FEC537B37D2}" type="presParOf" srcId="{DBD7FE66-BE40-44F6-A33B-A54B5BDE08DB}" destId="{303D9DA6-45AD-4695-B747-1BB39AE3B660}" srcOrd="0" destOrd="0" presId="urn:microsoft.com/office/officeart/2008/layout/HorizontalMultiLevelHierarchy"/>
    <dgm:cxn modelId="{40E13A1D-3821-48A2-98EA-D6C9EE6C1923}" type="presParOf" srcId="{303D9DA6-45AD-4695-B747-1BB39AE3B660}" destId="{42EF6FFA-50FE-4FBA-95EC-F7E671835BCB}" srcOrd="0" destOrd="0" presId="urn:microsoft.com/office/officeart/2008/layout/HorizontalMultiLevelHierarchy"/>
    <dgm:cxn modelId="{A944C5F8-EFA1-4F6C-85CF-ECDD94047787}" type="presParOf" srcId="{DBD7FE66-BE40-44F6-A33B-A54B5BDE08DB}" destId="{2C89582E-FDF2-40E0-8591-9A6264431A6C}" srcOrd="1" destOrd="0" presId="urn:microsoft.com/office/officeart/2008/layout/HorizontalMultiLevelHierarchy"/>
    <dgm:cxn modelId="{0C7DDAEC-B6CB-4FFE-8A70-3E0E7E6BDE4F}" type="presParOf" srcId="{2C89582E-FDF2-40E0-8591-9A6264431A6C}" destId="{12CEB4D6-CDE3-4FB2-882E-FA010034FBBA}" srcOrd="0" destOrd="0" presId="urn:microsoft.com/office/officeart/2008/layout/HorizontalMultiLevelHierarchy"/>
    <dgm:cxn modelId="{705742AF-3CB5-4713-AC77-00AC595CA329}" type="presParOf" srcId="{2C89582E-FDF2-40E0-8591-9A6264431A6C}" destId="{2B7933DF-D028-4B97-AD42-2C377FBA34CE}" srcOrd="1" destOrd="0" presId="urn:microsoft.com/office/officeart/2008/layout/HorizontalMultiLevelHierarchy"/>
    <dgm:cxn modelId="{EA7106A2-40C9-42D5-84F7-E999377B91A0}" type="presParOf" srcId="{2B7933DF-D028-4B97-AD42-2C377FBA34CE}" destId="{A65ED2EB-4FE8-4119-9D81-309E29F98971}" srcOrd="0" destOrd="0" presId="urn:microsoft.com/office/officeart/2008/layout/HorizontalMultiLevelHierarchy"/>
    <dgm:cxn modelId="{6BD6DFC0-92B1-4500-96FD-3F4A37A319F6}" type="presParOf" srcId="{A65ED2EB-4FE8-4119-9D81-309E29F98971}" destId="{B03A72D3-60B1-48A3-B642-0F4DC86D08D2}" srcOrd="0" destOrd="0" presId="urn:microsoft.com/office/officeart/2008/layout/HorizontalMultiLevelHierarchy"/>
    <dgm:cxn modelId="{9FB47058-3C1C-401D-879E-74CACE786716}" type="presParOf" srcId="{2B7933DF-D028-4B97-AD42-2C377FBA34CE}" destId="{07975F01-E935-43A2-A1FD-2B6D71CCA554}" srcOrd="1" destOrd="0" presId="urn:microsoft.com/office/officeart/2008/layout/HorizontalMultiLevelHierarchy"/>
    <dgm:cxn modelId="{E63EFBAC-4A6C-404B-B5C3-001B481565A3}" type="presParOf" srcId="{07975F01-E935-43A2-A1FD-2B6D71CCA554}" destId="{F0634342-65A1-49F1-AA45-F856149FECDC}" srcOrd="0" destOrd="0" presId="urn:microsoft.com/office/officeart/2008/layout/HorizontalMultiLevelHierarchy"/>
    <dgm:cxn modelId="{516505AD-3201-442D-B15D-A54A248387C2}" type="presParOf" srcId="{07975F01-E935-43A2-A1FD-2B6D71CCA554}" destId="{A95F0DFD-5CF1-4FFF-A46F-1BCBB6FE552B}" srcOrd="1" destOrd="0" presId="urn:microsoft.com/office/officeart/2008/layout/HorizontalMultiLevelHierarchy"/>
    <dgm:cxn modelId="{63AE1391-C1C3-4D2E-A96C-754C3F73D02C}" type="presParOf" srcId="{DBD7FE66-BE40-44F6-A33B-A54B5BDE08DB}" destId="{77657CA7-6BAC-46DA-B04D-33227BEB3A39}" srcOrd="2" destOrd="0" presId="urn:microsoft.com/office/officeart/2008/layout/HorizontalMultiLevelHierarchy"/>
    <dgm:cxn modelId="{24C195FD-5845-4DE7-9E8E-AF337B365169}" type="presParOf" srcId="{77657CA7-6BAC-46DA-B04D-33227BEB3A39}" destId="{DA14F769-F4D6-4924-865D-3F3D59318BFA}" srcOrd="0" destOrd="0" presId="urn:microsoft.com/office/officeart/2008/layout/HorizontalMultiLevelHierarchy"/>
    <dgm:cxn modelId="{F43C1958-33D0-42CD-B8BB-AF75CA8CAF00}" type="presParOf" srcId="{DBD7FE66-BE40-44F6-A33B-A54B5BDE08DB}" destId="{B8D887F7-4B33-4D08-AC90-00782B2E4785}" srcOrd="3" destOrd="0" presId="urn:microsoft.com/office/officeart/2008/layout/HorizontalMultiLevelHierarchy"/>
    <dgm:cxn modelId="{DAE5D997-A1F9-4F87-BDF0-60E7D71D2003}" type="presParOf" srcId="{B8D887F7-4B33-4D08-AC90-00782B2E4785}" destId="{E9B99EEF-940F-4A6D-A462-B68391C6A78A}" srcOrd="0" destOrd="0" presId="urn:microsoft.com/office/officeart/2008/layout/HorizontalMultiLevelHierarchy"/>
    <dgm:cxn modelId="{588DFF1C-BD76-45D7-850D-01E38B3492DD}" type="presParOf" srcId="{B8D887F7-4B33-4D08-AC90-00782B2E4785}" destId="{AD5A6E8C-AAD2-4B32-8521-ADB1CF72F89F}" srcOrd="1" destOrd="0" presId="urn:microsoft.com/office/officeart/2008/layout/HorizontalMultiLevelHierarchy"/>
    <dgm:cxn modelId="{C8B290DB-8008-4DD0-ABA5-C1DBE1893A9A}" type="presParOf" srcId="{AD5A6E8C-AAD2-4B32-8521-ADB1CF72F89F}" destId="{4A0B038C-3D79-4D93-BA31-49FEE75739B5}" srcOrd="0" destOrd="0" presId="urn:microsoft.com/office/officeart/2008/layout/HorizontalMultiLevelHierarchy"/>
    <dgm:cxn modelId="{51528F38-7FA6-446A-B3D6-EEB678EC1689}" type="presParOf" srcId="{4A0B038C-3D79-4D93-BA31-49FEE75739B5}" destId="{4824808A-77B8-44C8-B690-185F24A8B4B5}" srcOrd="0" destOrd="0" presId="urn:microsoft.com/office/officeart/2008/layout/HorizontalMultiLevelHierarchy"/>
    <dgm:cxn modelId="{DA48A95F-2CD7-4164-AC89-86D081BF77F6}" type="presParOf" srcId="{AD5A6E8C-AAD2-4B32-8521-ADB1CF72F89F}" destId="{0FCB1CD0-2925-458E-9CB9-203870B0DE20}" srcOrd="1" destOrd="0" presId="urn:microsoft.com/office/officeart/2008/layout/HorizontalMultiLevelHierarchy"/>
    <dgm:cxn modelId="{ACE19DF2-A2D7-4C67-A410-0B5902653D6B}" type="presParOf" srcId="{0FCB1CD0-2925-458E-9CB9-203870B0DE20}" destId="{0188779D-F4FD-4007-BC01-5FC9264E7D28}" srcOrd="0" destOrd="0" presId="urn:microsoft.com/office/officeart/2008/layout/HorizontalMultiLevelHierarchy"/>
    <dgm:cxn modelId="{A96CB21C-6B03-416E-AEDC-838BEB386A54}" type="presParOf" srcId="{0FCB1CD0-2925-458E-9CB9-203870B0DE20}" destId="{7936FBF0-17FA-4F83-AB2D-47962D8FCDFE}" srcOrd="1" destOrd="0" presId="urn:microsoft.com/office/officeart/2008/layout/HorizontalMultiLevelHierarchy"/>
    <dgm:cxn modelId="{F3313F06-53BA-40C1-89E2-4F69D80B463D}" type="presParOf" srcId="{DBD7FE66-BE40-44F6-A33B-A54B5BDE08DB}" destId="{C7D8920B-0BA8-4EDC-8025-F9B129CD0B85}" srcOrd="4" destOrd="0" presId="urn:microsoft.com/office/officeart/2008/layout/HorizontalMultiLevelHierarchy"/>
    <dgm:cxn modelId="{6B0634AD-42E3-4DF3-B965-FDDF0B4988EB}" type="presParOf" srcId="{C7D8920B-0BA8-4EDC-8025-F9B129CD0B85}" destId="{0B9E69DA-9F4C-47D4-BE3D-06906CF9EC81}" srcOrd="0" destOrd="0" presId="urn:microsoft.com/office/officeart/2008/layout/HorizontalMultiLevelHierarchy"/>
    <dgm:cxn modelId="{E79F64A0-889C-4CC5-8717-318404C505F5}" type="presParOf" srcId="{DBD7FE66-BE40-44F6-A33B-A54B5BDE08DB}" destId="{EE436796-F45F-4924-9BB6-6A2265174FD4}" srcOrd="5" destOrd="0" presId="urn:microsoft.com/office/officeart/2008/layout/HorizontalMultiLevelHierarchy"/>
    <dgm:cxn modelId="{63FA608E-45B3-4CF1-996E-5978D86A6B34}" type="presParOf" srcId="{EE436796-F45F-4924-9BB6-6A2265174FD4}" destId="{29CFDF39-D7AC-469B-9B7D-371354F8E16C}" srcOrd="0" destOrd="0" presId="urn:microsoft.com/office/officeart/2008/layout/HorizontalMultiLevelHierarchy"/>
    <dgm:cxn modelId="{AA506C64-B4EF-41C5-975C-1013424C5432}" type="presParOf" srcId="{EE436796-F45F-4924-9BB6-6A2265174FD4}" destId="{342BAE72-406B-480C-A478-C851ED3CA491}" srcOrd="1" destOrd="0" presId="urn:microsoft.com/office/officeart/2008/layout/HorizontalMultiLevelHierarchy"/>
    <dgm:cxn modelId="{5E738EEF-AE7A-4F24-899D-90E5B5182013}" type="presParOf" srcId="{342BAE72-406B-480C-A478-C851ED3CA491}" destId="{F164C92F-A8EA-432F-9735-3BEE57726221}" srcOrd="0" destOrd="0" presId="urn:microsoft.com/office/officeart/2008/layout/HorizontalMultiLevelHierarchy"/>
    <dgm:cxn modelId="{9C0E567C-4D23-4FE2-9C9A-45733FE7CE30}" type="presParOf" srcId="{F164C92F-A8EA-432F-9735-3BEE57726221}" destId="{FC4B251C-B81F-4F53-BA4C-01BAB1878B1E}" srcOrd="0" destOrd="0" presId="urn:microsoft.com/office/officeart/2008/layout/HorizontalMultiLevelHierarchy"/>
    <dgm:cxn modelId="{E6BD64BA-25B6-4291-A398-151670D42D08}" type="presParOf" srcId="{342BAE72-406B-480C-A478-C851ED3CA491}" destId="{576E272C-D495-4C34-8C1F-7EED302FD9E3}" srcOrd="1" destOrd="0" presId="urn:microsoft.com/office/officeart/2008/layout/HorizontalMultiLevelHierarchy"/>
    <dgm:cxn modelId="{6E3B9659-37C9-4567-9CB9-68FB469FCBD4}" type="presParOf" srcId="{576E272C-D495-4C34-8C1F-7EED302FD9E3}" destId="{71D8B78E-A45A-4D31-B74D-1FDBAD7C36FD}" srcOrd="0" destOrd="0" presId="urn:microsoft.com/office/officeart/2008/layout/HorizontalMultiLevelHierarchy"/>
    <dgm:cxn modelId="{C23CBF6F-5CA2-46A3-AEDE-C79792F79B9E}" type="presParOf" srcId="{576E272C-D495-4C34-8C1F-7EED302FD9E3}" destId="{7A9AB25D-063F-4901-A360-ADDA1DBC2C28}" srcOrd="1" destOrd="0" presId="urn:microsoft.com/office/officeart/2008/layout/HorizontalMultiLevelHierarchy"/>
    <dgm:cxn modelId="{443F26B5-5AE0-4A15-AC04-A74E73189F9E}" type="presParOf" srcId="{DBD7FE66-BE40-44F6-A33B-A54B5BDE08DB}" destId="{726D5B90-2616-45E2-85ED-32190130668C}" srcOrd="6" destOrd="0" presId="urn:microsoft.com/office/officeart/2008/layout/HorizontalMultiLevelHierarchy"/>
    <dgm:cxn modelId="{030BF639-AF5F-4E8E-9B15-AAD6DBAF4E9E}" type="presParOf" srcId="{726D5B90-2616-45E2-85ED-32190130668C}" destId="{6470CA9A-BABA-45BE-89A9-BDD907DCD8C4}" srcOrd="0" destOrd="0" presId="urn:microsoft.com/office/officeart/2008/layout/HorizontalMultiLevelHierarchy"/>
    <dgm:cxn modelId="{98A6DA62-E1B0-44A8-A407-7063E5CE9E74}" type="presParOf" srcId="{DBD7FE66-BE40-44F6-A33B-A54B5BDE08DB}" destId="{7CE05D84-4F80-4ABD-B573-FC3F1E4E4464}" srcOrd="7" destOrd="0" presId="urn:microsoft.com/office/officeart/2008/layout/HorizontalMultiLevelHierarchy"/>
    <dgm:cxn modelId="{7D35A029-7095-48A0-B538-C87F51865582}" type="presParOf" srcId="{7CE05D84-4F80-4ABD-B573-FC3F1E4E4464}" destId="{226CA474-9AE4-4A24-B36F-D722CA73FC3B}" srcOrd="0" destOrd="0" presId="urn:microsoft.com/office/officeart/2008/layout/HorizontalMultiLevelHierarchy"/>
    <dgm:cxn modelId="{22BA1AFD-5325-4CF2-B0D4-AB0F094C9B33}" type="presParOf" srcId="{7CE05D84-4F80-4ABD-B573-FC3F1E4E4464}" destId="{003AE4F3-E647-48DB-8B1B-1923A5E1D174}" srcOrd="1" destOrd="0" presId="urn:microsoft.com/office/officeart/2008/layout/HorizontalMultiLevelHierarchy"/>
    <dgm:cxn modelId="{704CDFEC-B1F9-49A2-BB61-7497863751F6}" type="presParOf" srcId="{003AE4F3-E647-48DB-8B1B-1923A5E1D174}" destId="{86D9E882-16D8-4F49-A39B-C53CB9D2B413}" srcOrd="0" destOrd="0" presId="urn:microsoft.com/office/officeart/2008/layout/HorizontalMultiLevelHierarchy"/>
    <dgm:cxn modelId="{130A5637-557B-4952-A22C-AF8A0822535F}" type="presParOf" srcId="{86D9E882-16D8-4F49-A39B-C53CB9D2B413}" destId="{AAABE627-A613-431F-96F8-2DDB5DDDF160}" srcOrd="0" destOrd="0" presId="urn:microsoft.com/office/officeart/2008/layout/HorizontalMultiLevelHierarchy"/>
    <dgm:cxn modelId="{483A45D0-5E46-4F80-AFB2-D04BE32F7B51}" type="presParOf" srcId="{003AE4F3-E647-48DB-8B1B-1923A5E1D174}" destId="{16B5D62D-9460-4477-B727-87BB175B335D}" srcOrd="1" destOrd="0" presId="urn:microsoft.com/office/officeart/2008/layout/HorizontalMultiLevelHierarchy"/>
    <dgm:cxn modelId="{66A54201-E577-4278-8858-A0226F978460}" type="presParOf" srcId="{16B5D62D-9460-4477-B727-87BB175B335D}" destId="{ED18A6AD-8F9D-401E-817D-A1DD5AD03374}" srcOrd="0" destOrd="0" presId="urn:microsoft.com/office/officeart/2008/layout/HorizontalMultiLevelHierarchy"/>
    <dgm:cxn modelId="{C4CE9787-E92F-4FCA-BCDC-9006F9159141}" type="presParOf" srcId="{16B5D62D-9460-4477-B727-87BB175B335D}" destId="{809B3C8B-C0B9-41A6-85EE-7024E830910F}" srcOrd="1" destOrd="0" presId="urn:microsoft.com/office/officeart/2008/layout/HorizontalMultiLevelHierarchy"/>
    <dgm:cxn modelId="{9FD3C83E-4081-432D-ADB6-A436302B0075}" type="presParOf" srcId="{DBD7FE66-BE40-44F6-A33B-A54B5BDE08DB}" destId="{E1B85C08-E53B-4B6E-8558-6F561271B82B}" srcOrd="8" destOrd="0" presId="urn:microsoft.com/office/officeart/2008/layout/HorizontalMultiLevelHierarchy"/>
    <dgm:cxn modelId="{B4FABFF6-4960-4531-BBED-ACCA010BAACF}" type="presParOf" srcId="{E1B85C08-E53B-4B6E-8558-6F561271B82B}" destId="{1313F5A6-E787-4EB0-B3F2-B3697D0A4A89}" srcOrd="0" destOrd="0" presId="urn:microsoft.com/office/officeart/2008/layout/HorizontalMultiLevelHierarchy"/>
    <dgm:cxn modelId="{CB8380F3-C737-4704-A58F-116BE667CBF4}" type="presParOf" srcId="{DBD7FE66-BE40-44F6-A33B-A54B5BDE08DB}" destId="{24D145B0-6EEF-4F1B-B53A-14A4BB087030}" srcOrd="9" destOrd="0" presId="urn:microsoft.com/office/officeart/2008/layout/HorizontalMultiLevelHierarchy"/>
    <dgm:cxn modelId="{895277E0-8B63-40FF-8356-916585E1C095}" type="presParOf" srcId="{24D145B0-6EEF-4F1B-B53A-14A4BB087030}" destId="{9828DDDF-0030-4602-A9CE-41E44FF3499A}" srcOrd="0" destOrd="0" presId="urn:microsoft.com/office/officeart/2008/layout/HorizontalMultiLevelHierarchy"/>
    <dgm:cxn modelId="{39D53B20-328E-453F-8A27-946E557B5548}" type="presParOf" srcId="{24D145B0-6EEF-4F1B-B53A-14A4BB087030}" destId="{9496DB93-D676-48C2-B06C-E2E5B8BC623F}" srcOrd="1" destOrd="0" presId="urn:microsoft.com/office/officeart/2008/layout/HorizontalMultiLevelHierarchy"/>
    <dgm:cxn modelId="{0043B49C-A5E1-43A5-AE80-97B9778AB38F}" type="presParOf" srcId="{9496DB93-D676-48C2-B06C-E2E5B8BC623F}" destId="{9C8948BC-9684-4340-BB2C-5D19C86E657A}" srcOrd="0" destOrd="0" presId="urn:microsoft.com/office/officeart/2008/layout/HorizontalMultiLevelHierarchy"/>
    <dgm:cxn modelId="{A07444CB-887D-4CD8-9C9C-A5B156C5BC9B}" type="presParOf" srcId="{9C8948BC-9684-4340-BB2C-5D19C86E657A}" destId="{49B72B39-393D-4077-B858-5B0625F06A77}" srcOrd="0" destOrd="0" presId="urn:microsoft.com/office/officeart/2008/layout/HorizontalMultiLevelHierarchy"/>
    <dgm:cxn modelId="{517F2068-BD7A-4ADD-8A5B-5DE7F05FB2AE}" type="presParOf" srcId="{9496DB93-D676-48C2-B06C-E2E5B8BC623F}" destId="{C9C11E86-1881-49C6-BE22-F8EB5A479A14}" srcOrd="1" destOrd="0" presId="urn:microsoft.com/office/officeart/2008/layout/HorizontalMultiLevelHierarchy"/>
    <dgm:cxn modelId="{A5AB08A1-14A3-4736-99BB-E41DAAC070BB}" type="presParOf" srcId="{C9C11E86-1881-49C6-BE22-F8EB5A479A14}" destId="{DD3A00EF-7B09-492F-8F48-DB5A42B9B893}" srcOrd="0" destOrd="0" presId="urn:microsoft.com/office/officeart/2008/layout/HorizontalMultiLevelHierarchy"/>
    <dgm:cxn modelId="{264ECDDC-F6A7-46B9-91C5-750A33944604}" type="presParOf" srcId="{C9C11E86-1881-49C6-BE22-F8EB5A479A14}" destId="{BAF4D24D-D1CB-4012-9F91-1866AB05C883}" srcOrd="1" destOrd="0" presId="urn:microsoft.com/office/officeart/2008/layout/HorizontalMultiLevelHierarchy"/>
    <dgm:cxn modelId="{738FF231-943A-4C6B-AF0F-6523172B4E9F}" type="presParOf" srcId="{DBD7FE66-BE40-44F6-A33B-A54B5BDE08DB}" destId="{D05F5A28-5524-4DDB-A5D5-C0246F8B4D80}" srcOrd="10" destOrd="0" presId="urn:microsoft.com/office/officeart/2008/layout/HorizontalMultiLevelHierarchy"/>
    <dgm:cxn modelId="{67D641CE-1BF8-4B86-82C5-399830E23C60}" type="presParOf" srcId="{D05F5A28-5524-4DDB-A5D5-C0246F8B4D80}" destId="{65363DF7-B953-45D7-8A65-81BAF61BB025}" srcOrd="0" destOrd="0" presId="urn:microsoft.com/office/officeart/2008/layout/HorizontalMultiLevelHierarchy"/>
    <dgm:cxn modelId="{79327638-95F4-4296-BC06-217374ECEC9E}" type="presParOf" srcId="{DBD7FE66-BE40-44F6-A33B-A54B5BDE08DB}" destId="{5282EA67-EF8B-4E8A-B4F4-AECFB59321DE}" srcOrd="11" destOrd="0" presId="urn:microsoft.com/office/officeart/2008/layout/HorizontalMultiLevelHierarchy"/>
    <dgm:cxn modelId="{F2040EFA-9BB9-4A3C-8BEE-04654651C217}" type="presParOf" srcId="{5282EA67-EF8B-4E8A-B4F4-AECFB59321DE}" destId="{565ED939-5D7B-4DA5-9C3E-F7133244A610}" srcOrd="0" destOrd="0" presId="urn:microsoft.com/office/officeart/2008/layout/HorizontalMultiLevelHierarchy"/>
    <dgm:cxn modelId="{75EDBD6E-5B76-4CFB-A0A8-B40D0959605E}" type="presParOf" srcId="{5282EA67-EF8B-4E8A-B4F4-AECFB59321DE}" destId="{F4144BE4-8FA6-4222-A2E3-E538BF4519C7}" srcOrd="1" destOrd="0" presId="urn:microsoft.com/office/officeart/2008/layout/HorizontalMultiLevelHierarchy"/>
    <dgm:cxn modelId="{96ADDDCB-6EF7-4618-A83C-0C5B3B087C88}" type="presParOf" srcId="{F4144BE4-8FA6-4222-A2E3-E538BF4519C7}" destId="{B3EFFB18-899D-41F9-8B34-E7317B9C0C2A}" srcOrd="0" destOrd="0" presId="urn:microsoft.com/office/officeart/2008/layout/HorizontalMultiLevelHierarchy"/>
    <dgm:cxn modelId="{D2748143-392B-4E36-B849-F6E2ABD37107}" type="presParOf" srcId="{B3EFFB18-899D-41F9-8B34-E7317B9C0C2A}" destId="{84FCF6C0-A3B4-4582-A7A3-1F7852DA27D0}" srcOrd="0" destOrd="0" presId="urn:microsoft.com/office/officeart/2008/layout/HorizontalMultiLevelHierarchy"/>
    <dgm:cxn modelId="{141B74D1-5267-4D4D-9E2F-926D189A00F1}" type="presParOf" srcId="{F4144BE4-8FA6-4222-A2E3-E538BF4519C7}" destId="{1E4584BB-C12F-44E3-9D60-F3C206B9A3BF}" srcOrd="1" destOrd="0" presId="urn:microsoft.com/office/officeart/2008/layout/HorizontalMultiLevelHierarchy"/>
    <dgm:cxn modelId="{EF7815A6-1B61-40D2-81BC-626D4EE23506}" type="presParOf" srcId="{1E4584BB-C12F-44E3-9D60-F3C206B9A3BF}" destId="{25A508D2-E699-4FBB-94E8-554CBE1813C6}" srcOrd="0" destOrd="0" presId="urn:microsoft.com/office/officeart/2008/layout/HorizontalMultiLevelHierarchy"/>
    <dgm:cxn modelId="{C8BEA980-C766-4E15-B8CF-5EA2661D9361}" type="presParOf" srcId="{1E4584BB-C12F-44E3-9D60-F3C206B9A3BF}" destId="{718BA4BE-35C3-4E44-B1F2-A14650F3951A}" srcOrd="1" destOrd="0" presId="urn:microsoft.com/office/officeart/2008/layout/HorizontalMultiLevelHierarchy"/>
    <dgm:cxn modelId="{83B0F57C-6771-4503-84AE-CDB11A565B85}" type="presParOf" srcId="{DBD7FE66-BE40-44F6-A33B-A54B5BDE08DB}" destId="{1538370A-4A6D-4073-ACA9-70C2DEB05C9A}" srcOrd="12" destOrd="0" presId="urn:microsoft.com/office/officeart/2008/layout/HorizontalMultiLevelHierarchy"/>
    <dgm:cxn modelId="{7F6097DC-370C-4845-9A95-C037BF5E87C0}" type="presParOf" srcId="{1538370A-4A6D-4073-ACA9-70C2DEB05C9A}" destId="{28F6AFF3-C915-4D1D-8A7C-27F0478794BD}" srcOrd="0" destOrd="0" presId="urn:microsoft.com/office/officeart/2008/layout/HorizontalMultiLevelHierarchy"/>
    <dgm:cxn modelId="{BEE309DA-8EAB-4F87-8E0D-6C0204125D09}" type="presParOf" srcId="{DBD7FE66-BE40-44F6-A33B-A54B5BDE08DB}" destId="{6DBF3F48-3B7C-4582-BFA5-40832C2420B9}" srcOrd="13" destOrd="0" presId="urn:microsoft.com/office/officeart/2008/layout/HorizontalMultiLevelHierarchy"/>
    <dgm:cxn modelId="{2187C6AE-3280-49A3-907E-8245358703E8}" type="presParOf" srcId="{6DBF3F48-3B7C-4582-BFA5-40832C2420B9}" destId="{9700B012-C5CA-4512-A162-EC195F7B6B41}" srcOrd="0" destOrd="0" presId="urn:microsoft.com/office/officeart/2008/layout/HorizontalMultiLevelHierarchy"/>
    <dgm:cxn modelId="{19063AC8-5B3C-4B9B-979A-395EA6B7BFFF}" type="presParOf" srcId="{6DBF3F48-3B7C-4582-BFA5-40832C2420B9}" destId="{8182C090-089D-46AD-974D-12157C6AD572}" srcOrd="1" destOrd="0" presId="urn:microsoft.com/office/officeart/2008/layout/HorizontalMultiLevelHierarchy"/>
    <dgm:cxn modelId="{EFEDAC3C-19F0-4861-B13B-7D4EB1032CC5}" type="presParOf" srcId="{8182C090-089D-46AD-974D-12157C6AD572}" destId="{22B10B6A-8DD2-406F-86D4-DC2BEA2B7B82}" srcOrd="0" destOrd="0" presId="urn:microsoft.com/office/officeart/2008/layout/HorizontalMultiLevelHierarchy"/>
    <dgm:cxn modelId="{69068068-03BC-4099-AF92-A040D4B2100A}" type="presParOf" srcId="{22B10B6A-8DD2-406F-86D4-DC2BEA2B7B82}" destId="{10ED1938-D84B-43F5-87EC-693E425118AD}" srcOrd="0" destOrd="0" presId="urn:microsoft.com/office/officeart/2008/layout/HorizontalMultiLevelHierarchy"/>
    <dgm:cxn modelId="{275536AC-EC0E-449E-919E-674B98F3555A}" type="presParOf" srcId="{8182C090-089D-46AD-974D-12157C6AD572}" destId="{9394D31B-2BFA-4D20-8AB6-91508D9AFFDB}" srcOrd="1" destOrd="0" presId="urn:microsoft.com/office/officeart/2008/layout/HorizontalMultiLevelHierarchy"/>
    <dgm:cxn modelId="{53DCD50B-9147-446A-A5C7-FC5799C18F6B}" type="presParOf" srcId="{9394D31B-2BFA-4D20-8AB6-91508D9AFFDB}" destId="{E0509D08-E98A-45BD-AD8E-B75A89CB3B1D}" srcOrd="0" destOrd="0" presId="urn:microsoft.com/office/officeart/2008/layout/HorizontalMultiLevelHierarchy"/>
    <dgm:cxn modelId="{FF9747AF-B8B4-4B92-888F-0CDE8AD9596F}" type="presParOf" srcId="{9394D31B-2BFA-4D20-8AB6-91508D9AFFDB}" destId="{B6D4B101-992E-48BE-BC40-BCAB3D23C31B}" srcOrd="1" destOrd="0" presId="urn:microsoft.com/office/officeart/2008/layout/HorizontalMultiLevelHierarchy"/>
    <dgm:cxn modelId="{6F4ABA8D-E518-43DD-95FA-9805FD75F381}" type="presParOf" srcId="{617CE753-ADED-4697-BF0A-CE8F0B28C24A}" destId="{BA3F047B-4F57-4532-B418-43BD3328A814}" srcOrd="4" destOrd="0" presId="urn:microsoft.com/office/officeart/2008/layout/HorizontalMultiLevelHierarchy"/>
    <dgm:cxn modelId="{8A3A6E0D-8D3A-4A3B-AFE9-8388F020AC4E}" type="presParOf" srcId="{BA3F047B-4F57-4532-B418-43BD3328A814}" destId="{D3BB3D16-F06E-4C27-90EF-803D1F2E7F2A}" srcOrd="0" destOrd="0" presId="urn:microsoft.com/office/officeart/2008/layout/HorizontalMultiLevelHierarchy"/>
    <dgm:cxn modelId="{61732924-1E48-4FF0-8E86-82F98415C78A}" type="presParOf" srcId="{617CE753-ADED-4697-BF0A-CE8F0B28C24A}" destId="{E5CBB5F3-71AA-423F-81BC-C3A2B3B55806}" srcOrd="5" destOrd="0" presId="urn:microsoft.com/office/officeart/2008/layout/HorizontalMultiLevelHierarchy"/>
    <dgm:cxn modelId="{679AB3C7-CF8D-49B9-A1B3-3A1FFA62A6AB}" type="presParOf" srcId="{E5CBB5F3-71AA-423F-81BC-C3A2B3B55806}" destId="{0F186DA3-5FC2-4DC6-8484-B6C4F746C5CA}" srcOrd="0" destOrd="0" presId="urn:microsoft.com/office/officeart/2008/layout/HorizontalMultiLevelHierarchy"/>
    <dgm:cxn modelId="{65CD28C7-72EE-4D21-8F28-0F3A44ABCCB9}" type="presParOf" srcId="{E5CBB5F3-71AA-423F-81BC-C3A2B3B55806}" destId="{19CE5728-86B1-48FC-9735-468484A78C6D}" srcOrd="1" destOrd="0" presId="urn:microsoft.com/office/officeart/2008/layout/HorizontalMultiLevelHierarchy"/>
    <dgm:cxn modelId="{607EF02F-1A96-4C59-B2EB-869664F22E7D}" type="presParOf" srcId="{19CE5728-86B1-48FC-9735-468484A78C6D}" destId="{EBCF04D9-8C84-4062-AB73-40D2BC44F916}" srcOrd="0" destOrd="0" presId="urn:microsoft.com/office/officeart/2008/layout/HorizontalMultiLevelHierarchy"/>
    <dgm:cxn modelId="{FB569874-4138-4F42-A9AA-2E5F106DB877}" type="presParOf" srcId="{EBCF04D9-8C84-4062-AB73-40D2BC44F916}" destId="{E9F35E12-FAF5-4325-93F2-594A10C330AF}" srcOrd="0" destOrd="0" presId="urn:microsoft.com/office/officeart/2008/layout/HorizontalMultiLevelHierarchy"/>
    <dgm:cxn modelId="{BC3E80EF-2856-44B2-AB46-04C448571B67}" type="presParOf" srcId="{19CE5728-86B1-48FC-9735-468484A78C6D}" destId="{C51FC77F-2AC0-406C-845D-75CCC5F5F275}" srcOrd="1" destOrd="0" presId="urn:microsoft.com/office/officeart/2008/layout/HorizontalMultiLevelHierarchy"/>
    <dgm:cxn modelId="{79B1562F-4342-488D-B79C-CED8189DD160}" type="presParOf" srcId="{C51FC77F-2AC0-406C-845D-75CCC5F5F275}" destId="{4BD2A95F-0106-46A4-88E7-5DBB6D3AE223}" srcOrd="0" destOrd="0" presId="urn:microsoft.com/office/officeart/2008/layout/HorizontalMultiLevelHierarchy"/>
    <dgm:cxn modelId="{8F4DFA90-F02B-4798-A3D6-619255BBBB0C}" type="presParOf" srcId="{C51FC77F-2AC0-406C-845D-75CCC5F5F275}" destId="{D6684F49-B577-4B8C-9D7A-A2DAF95A32BD}" srcOrd="1" destOrd="0" presId="urn:microsoft.com/office/officeart/2008/layout/HorizontalMultiLevelHierarchy"/>
    <dgm:cxn modelId="{728A4B85-D1A1-418D-9B42-98269CB7B0EE}" type="presParOf" srcId="{D6684F49-B577-4B8C-9D7A-A2DAF95A32BD}" destId="{D7405C5B-3DD9-4C23-92FF-B5C94D98D0AE}" srcOrd="0" destOrd="0" presId="urn:microsoft.com/office/officeart/2008/layout/HorizontalMultiLevelHierarchy"/>
    <dgm:cxn modelId="{910B272A-56D5-4303-96F3-A0A991E20A02}" type="presParOf" srcId="{D7405C5B-3DD9-4C23-92FF-B5C94D98D0AE}" destId="{75DAF208-10B9-4DF9-A2A1-69A6658B1950}" srcOrd="0" destOrd="0" presId="urn:microsoft.com/office/officeart/2008/layout/HorizontalMultiLevelHierarchy"/>
    <dgm:cxn modelId="{B926C101-5A69-4394-9DD5-B77FF2ED5A3A}" type="presParOf" srcId="{D6684F49-B577-4B8C-9D7A-A2DAF95A32BD}" destId="{D89867EF-6DC6-422C-B8E5-CFFC5C6F2BBD}" srcOrd="1" destOrd="0" presId="urn:microsoft.com/office/officeart/2008/layout/HorizontalMultiLevelHierarchy"/>
    <dgm:cxn modelId="{C2F92316-BFD9-4F39-8FF3-FFD1657E0B8A}" type="presParOf" srcId="{D89867EF-6DC6-422C-B8E5-CFFC5C6F2BBD}" destId="{249CA84E-DCDD-4249-A3A1-E802D77A3F1A}" srcOrd="0" destOrd="0" presId="urn:microsoft.com/office/officeart/2008/layout/HorizontalMultiLevelHierarchy"/>
    <dgm:cxn modelId="{4EEFE0FB-E891-4BE1-BE58-0CCF8E7DA70C}" type="presParOf" srcId="{D89867EF-6DC6-422C-B8E5-CFFC5C6F2BBD}" destId="{5549F953-27E9-423D-AF4F-9B38ADA6E72E}" srcOrd="1" destOrd="0" presId="urn:microsoft.com/office/officeart/2008/layout/HorizontalMultiLevelHierarchy"/>
    <dgm:cxn modelId="{44832437-9177-48E4-B498-68FFCD013BE2}" type="presParOf" srcId="{5549F953-27E9-423D-AF4F-9B38ADA6E72E}" destId="{6CDF54A0-DD1E-4027-969A-47224AFBBD1B}" srcOrd="0" destOrd="0" presId="urn:microsoft.com/office/officeart/2008/layout/HorizontalMultiLevelHierarchy"/>
    <dgm:cxn modelId="{87BBDED8-BCE1-4B8C-BDBB-E24CF9063342}" type="presParOf" srcId="{6CDF54A0-DD1E-4027-969A-47224AFBBD1B}" destId="{8F80D641-B6F2-4F74-A372-9227C5427311}" srcOrd="0" destOrd="0" presId="urn:microsoft.com/office/officeart/2008/layout/HorizontalMultiLevelHierarchy"/>
    <dgm:cxn modelId="{3F19A968-CB42-4F17-8367-97C35C657340}" type="presParOf" srcId="{5549F953-27E9-423D-AF4F-9B38ADA6E72E}" destId="{3C3A5726-DD17-49EC-BD8D-F433C4FD2448}" srcOrd="1" destOrd="0" presId="urn:microsoft.com/office/officeart/2008/layout/HorizontalMultiLevelHierarchy"/>
    <dgm:cxn modelId="{9E6F8CB6-02F4-442B-ABAA-F2216229D26D}" type="presParOf" srcId="{3C3A5726-DD17-49EC-BD8D-F433C4FD2448}" destId="{82C0FC13-6144-4F3C-B2B6-B6B114096393}" srcOrd="0" destOrd="0" presId="urn:microsoft.com/office/officeart/2008/layout/HorizontalMultiLevelHierarchy"/>
    <dgm:cxn modelId="{D692E9B9-A81F-4864-B2E9-588AD408CB50}" type="presParOf" srcId="{3C3A5726-DD17-49EC-BD8D-F433C4FD2448}" destId="{458C26AE-F9E5-43C2-A74A-FEB533FB6E2B}" srcOrd="1" destOrd="0" presId="urn:microsoft.com/office/officeart/2008/layout/HorizontalMultiLevelHierarchy"/>
    <dgm:cxn modelId="{68B3A4D3-EA96-4469-B387-789E5C558DA6}" type="presParOf" srcId="{5549F953-27E9-423D-AF4F-9B38ADA6E72E}" destId="{458F2BAB-E193-4338-8F5B-305B0BB80E1D}" srcOrd="2" destOrd="0" presId="urn:microsoft.com/office/officeart/2008/layout/HorizontalMultiLevelHierarchy"/>
    <dgm:cxn modelId="{516544E1-883B-4C7E-BA3E-F2A9B559BF60}" type="presParOf" srcId="{458F2BAB-E193-4338-8F5B-305B0BB80E1D}" destId="{7A44E881-B43E-4111-91E8-0DC379FBEE16}" srcOrd="0" destOrd="0" presId="urn:microsoft.com/office/officeart/2008/layout/HorizontalMultiLevelHierarchy"/>
    <dgm:cxn modelId="{FCF24E46-F69A-49FB-A6DD-253AF23BC1A1}" type="presParOf" srcId="{5549F953-27E9-423D-AF4F-9B38ADA6E72E}" destId="{4C447721-2643-4CD1-ABD3-2B763FF8CCBD}" srcOrd="3" destOrd="0" presId="urn:microsoft.com/office/officeart/2008/layout/HorizontalMultiLevelHierarchy"/>
    <dgm:cxn modelId="{88C939F0-7FDE-461B-8177-AB2A5CEB9A0A}" type="presParOf" srcId="{4C447721-2643-4CD1-ABD3-2B763FF8CCBD}" destId="{AD3A42CA-402A-4D3E-99C5-B0EA05F9E2A3}" srcOrd="0" destOrd="0" presId="urn:microsoft.com/office/officeart/2008/layout/HorizontalMultiLevelHierarchy"/>
    <dgm:cxn modelId="{79167A7A-3C94-44C2-84C2-88315230DF97}" type="presParOf" srcId="{4C447721-2643-4CD1-ABD3-2B763FF8CCBD}" destId="{D4CC524F-ED6D-47E7-AEAC-5910FA545E40}" srcOrd="1" destOrd="0" presId="urn:microsoft.com/office/officeart/2008/layout/HorizontalMultiLevelHierarchy"/>
    <dgm:cxn modelId="{B684D86E-988D-41E5-8664-71AB8F0AC8F2}" type="presParOf" srcId="{5549F953-27E9-423D-AF4F-9B38ADA6E72E}" destId="{7D49CD9D-078B-43B8-B9E7-A890586B920E}" srcOrd="4" destOrd="0" presId="urn:microsoft.com/office/officeart/2008/layout/HorizontalMultiLevelHierarchy"/>
    <dgm:cxn modelId="{E6166EF7-AF16-48E2-AE38-082C3EED3B7E}" type="presParOf" srcId="{7D49CD9D-078B-43B8-B9E7-A890586B920E}" destId="{88A950D0-6ADF-4538-8227-8F30F7122021}" srcOrd="0" destOrd="0" presId="urn:microsoft.com/office/officeart/2008/layout/HorizontalMultiLevelHierarchy"/>
    <dgm:cxn modelId="{A349AE9B-948A-4F87-BCD3-62DB84AC25AD}" type="presParOf" srcId="{5549F953-27E9-423D-AF4F-9B38ADA6E72E}" destId="{A539E125-5E1B-4436-AB51-D7FC1E3BF59B}" srcOrd="5" destOrd="0" presId="urn:microsoft.com/office/officeart/2008/layout/HorizontalMultiLevelHierarchy"/>
    <dgm:cxn modelId="{D3F8ACE1-40C6-4D1C-8FB3-CBC886901E2C}" type="presParOf" srcId="{A539E125-5E1B-4436-AB51-D7FC1E3BF59B}" destId="{755CC4E8-3F22-4188-873C-1B8247A991A0}" srcOrd="0" destOrd="0" presId="urn:microsoft.com/office/officeart/2008/layout/HorizontalMultiLevelHierarchy"/>
    <dgm:cxn modelId="{C5A782E5-9A68-46D3-9DEF-8E3A4207CC62}" type="presParOf" srcId="{A539E125-5E1B-4436-AB51-D7FC1E3BF59B}" destId="{F35F43AF-0CC1-4522-9348-B53F2D6D5A70}" srcOrd="1" destOrd="0" presId="urn:microsoft.com/office/officeart/2008/layout/HorizontalMultiLevelHierarchy"/>
    <dgm:cxn modelId="{638672BC-74D3-4D9A-9BF6-715667A0FF99}" type="presParOf" srcId="{19CE5728-86B1-48FC-9735-468484A78C6D}" destId="{CE8ED5E7-CFBB-4A02-A837-5D82C63C2997}" srcOrd="2" destOrd="0" presId="urn:microsoft.com/office/officeart/2008/layout/HorizontalMultiLevelHierarchy"/>
    <dgm:cxn modelId="{62264172-AC0A-4CA9-AB1D-9939E006A7B0}" type="presParOf" srcId="{CE8ED5E7-CFBB-4A02-A837-5D82C63C2997}" destId="{92C90924-A124-45A3-8684-3679D6BCB0B9}" srcOrd="0" destOrd="0" presId="urn:microsoft.com/office/officeart/2008/layout/HorizontalMultiLevelHierarchy"/>
    <dgm:cxn modelId="{815C8C42-8B18-48A4-85A2-2E69717C5E80}" type="presParOf" srcId="{19CE5728-86B1-48FC-9735-468484A78C6D}" destId="{22FC4C46-168B-40D6-B0ED-98EBFEAAEC45}" srcOrd="3" destOrd="0" presId="urn:microsoft.com/office/officeart/2008/layout/HorizontalMultiLevelHierarchy"/>
    <dgm:cxn modelId="{47A375C5-7257-41CF-8CDB-B7C4B28173BA}" type="presParOf" srcId="{22FC4C46-168B-40D6-B0ED-98EBFEAAEC45}" destId="{02C8D606-59E7-4FE6-8D93-B01860A98AA7}" srcOrd="0" destOrd="0" presId="urn:microsoft.com/office/officeart/2008/layout/HorizontalMultiLevelHierarchy"/>
    <dgm:cxn modelId="{85874E43-A860-44D2-B091-1CD7267DC086}" type="presParOf" srcId="{22FC4C46-168B-40D6-B0ED-98EBFEAAEC45}" destId="{99C2FBC0-551D-4171-84F5-85370FFC2AE2}" srcOrd="1" destOrd="0" presId="urn:microsoft.com/office/officeart/2008/layout/HorizontalMultiLevelHierarchy"/>
    <dgm:cxn modelId="{DE4D6B48-3292-4962-BD83-8779F1883CA9}" type="presParOf" srcId="{99C2FBC0-551D-4171-84F5-85370FFC2AE2}" destId="{E2B27AEB-DBF1-485F-A8D6-0CBAEB567BB6}" srcOrd="0" destOrd="0" presId="urn:microsoft.com/office/officeart/2008/layout/HorizontalMultiLevelHierarchy"/>
    <dgm:cxn modelId="{32E5ADB6-10AD-4FDF-9A8C-6B90F82A60A3}" type="presParOf" srcId="{E2B27AEB-DBF1-485F-A8D6-0CBAEB567BB6}" destId="{741EE2CC-FBC1-4F8D-9871-A846A46EDAD8}" srcOrd="0" destOrd="0" presId="urn:microsoft.com/office/officeart/2008/layout/HorizontalMultiLevelHierarchy"/>
    <dgm:cxn modelId="{5E598E54-8D2A-47DB-B5E3-8DC13527BAB7}" type="presParOf" srcId="{99C2FBC0-551D-4171-84F5-85370FFC2AE2}" destId="{4EFD076A-F0CE-46C6-AC4C-787210FE97EC}" srcOrd="1" destOrd="0" presId="urn:microsoft.com/office/officeart/2008/layout/HorizontalMultiLevelHierarchy"/>
    <dgm:cxn modelId="{D3A4E9C8-C6F1-4F7E-9458-DE5D2B67548B}" type="presParOf" srcId="{4EFD076A-F0CE-46C6-AC4C-787210FE97EC}" destId="{7CBAB41B-EF48-4A48-AF5C-2FC1D2BE7447}" srcOrd="0" destOrd="0" presId="urn:microsoft.com/office/officeart/2008/layout/HorizontalMultiLevelHierarchy"/>
    <dgm:cxn modelId="{1EBC6666-A8EC-4850-9B63-2877F43CC433}" type="presParOf" srcId="{4EFD076A-F0CE-46C6-AC4C-787210FE97EC}" destId="{4E68048F-C488-4A7C-80BA-B53870F864CE}" srcOrd="1" destOrd="0" presId="urn:microsoft.com/office/officeart/2008/layout/HorizontalMultiLevelHierarchy"/>
    <dgm:cxn modelId="{575DF7B9-E7D0-4B4C-907D-CBD2BE68E684}" type="presParOf" srcId="{4E68048F-C488-4A7C-80BA-B53870F864CE}" destId="{CCF22309-1E0D-426A-8B6F-CDB35F2DB7A4}" srcOrd="0" destOrd="0" presId="urn:microsoft.com/office/officeart/2008/layout/HorizontalMultiLevelHierarchy"/>
    <dgm:cxn modelId="{3EAA0C4D-4D99-4597-AED5-4A3FA8374801}" type="presParOf" srcId="{CCF22309-1E0D-426A-8B6F-CDB35F2DB7A4}" destId="{230790A2-B9F7-4D31-8F0E-9805A96EEEBB}" srcOrd="0" destOrd="0" presId="urn:microsoft.com/office/officeart/2008/layout/HorizontalMultiLevelHierarchy"/>
    <dgm:cxn modelId="{16DF4D40-83FC-4DA2-A8E3-3EF7F99FD00B}" type="presParOf" srcId="{4E68048F-C488-4A7C-80BA-B53870F864CE}" destId="{6DB8BBCE-8A72-441C-8FEA-A50F59AC09DE}" srcOrd="1" destOrd="0" presId="urn:microsoft.com/office/officeart/2008/layout/HorizontalMultiLevelHierarchy"/>
    <dgm:cxn modelId="{D023637A-E536-4B9A-B084-A81D143BC730}" type="presParOf" srcId="{6DB8BBCE-8A72-441C-8FEA-A50F59AC09DE}" destId="{A391C93E-EE8C-4087-90A2-080750F771E7}" srcOrd="0" destOrd="0" presId="urn:microsoft.com/office/officeart/2008/layout/HorizontalMultiLevelHierarchy"/>
    <dgm:cxn modelId="{1A415FDB-3279-4D79-A422-563D554936C3}" type="presParOf" srcId="{6DB8BBCE-8A72-441C-8FEA-A50F59AC09DE}" destId="{6F64B222-8826-4A40-8623-DF34A2CC1708}" srcOrd="1" destOrd="0" presId="urn:microsoft.com/office/officeart/2008/layout/HorizontalMultiLevelHierarchy"/>
    <dgm:cxn modelId="{6D967124-A123-48B4-B8CC-F4240053F62A}" type="presParOf" srcId="{4E68048F-C488-4A7C-80BA-B53870F864CE}" destId="{21E97252-80BA-411E-8B3C-410625FF7751}" srcOrd="2" destOrd="0" presId="urn:microsoft.com/office/officeart/2008/layout/HorizontalMultiLevelHierarchy"/>
    <dgm:cxn modelId="{DAD833D9-9779-42C6-A6F8-8C856791E715}" type="presParOf" srcId="{21E97252-80BA-411E-8B3C-410625FF7751}" destId="{53B1D3E3-0677-4166-9F36-064C5399AC71}" srcOrd="0" destOrd="0" presId="urn:microsoft.com/office/officeart/2008/layout/HorizontalMultiLevelHierarchy"/>
    <dgm:cxn modelId="{95FF1AF7-827B-4524-9C6C-C632654D48EA}" type="presParOf" srcId="{4E68048F-C488-4A7C-80BA-B53870F864CE}" destId="{CAC2F7D0-0626-4CA4-A90F-4DA8B07DBC1C}" srcOrd="3" destOrd="0" presId="urn:microsoft.com/office/officeart/2008/layout/HorizontalMultiLevelHierarchy"/>
    <dgm:cxn modelId="{D62FECE3-E1A5-4ED4-A31C-42EA9A0F9AC5}" type="presParOf" srcId="{CAC2F7D0-0626-4CA4-A90F-4DA8B07DBC1C}" destId="{17128452-2889-4F90-B9E3-A5D2FB2CDF14}" srcOrd="0" destOrd="0" presId="urn:microsoft.com/office/officeart/2008/layout/HorizontalMultiLevelHierarchy"/>
    <dgm:cxn modelId="{DBC6A84B-9497-48A6-A41B-4CDFF1A1652E}" type="presParOf" srcId="{CAC2F7D0-0626-4CA4-A90F-4DA8B07DBC1C}" destId="{FA003D42-6636-46E3-B261-53597175335E}" srcOrd="1" destOrd="0" presId="urn:microsoft.com/office/officeart/2008/layout/HorizontalMultiLevelHierarchy"/>
    <dgm:cxn modelId="{7ED2AB09-F34E-4E72-9542-7962AAF460F3}" type="presParOf" srcId="{4E68048F-C488-4A7C-80BA-B53870F864CE}" destId="{28737A66-A87A-41F2-8E3F-ACE19288D2EB}" srcOrd="4" destOrd="0" presId="urn:microsoft.com/office/officeart/2008/layout/HorizontalMultiLevelHierarchy"/>
    <dgm:cxn modelId="{B7A06805-5021-49B9-B725-E141738A7DB4}" type="presParOf" srcId="{28737A66-A87A-41F2-8E3F-ACE19288D2EB}" destId="{C6D0B56C-D96D-40E7-9CD5-FE3884504413}" srcOrd="0" destOrd="0" presId="urn:microsoft.com/office/officeart/2008/layout/HorizontalMultiLevelHierarchy"/>
    <dgm:cxn modelId="{6800D5F3-7301-4D4C-B9D4-C4B2423225E4}" type="presParOf" srcId="{4E68048F-C488-4A7C-80BA-B53870F864CE}" destId="{18A10EA6-1A2E-4F2F-9184-BBEC5B0AF2AB}" srcOrd="5" destOrd="0" presId="urn:microsoft.com/office/officeart/2008/layout/HorizontalMultiLevelHierarchy"/>
    <dgm:cxn modelId="{23474220-745E-4C2D-BA92-E6A44E7DB20C}" type="presParOf" srcId="{18A10EA6-1A2E-4F2F-9184-BBEC5B0AF2AB}" destId="{CA4ABD61-0C80-4204-A4E2-FB0FF5D36936}" srcOrd="0" destOrd="0" presId="urn:microsoft.com/office/officeart/2008/layout/HorizontalMultiLevelHierarchy"/>
    <dgm:cxn modelId="{FE141137-0F41-4BB6-967B-96E42635D899}" type="presParOf" srcId="{18A10EA6-1A2E-4F2F-9184-BBEC5B0AF2AB}" destId="{A4C992B6-E702-4A2F-82A5-8BDB154F13C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CC4DE-84F3-46FE-AE60-6FB93C9765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C8DC56-E7E2-4FBB-B18A-F1D0F8B1DCF4}">
      <dgm:prSet phldrT="[文本]" custT="1"/>
      <dgm:spPr/>
      <dgm:t>
        <a:bodyPr/>
        <a:lstStyle/>
        <a:p>
          <a:r>
            <a:rPr lang="zh-CN" altLang="en-US" sz="1800" dirty="0" smtClean="0"/>
            <a:t>模型衡量指标</a:t>
          </a:r>
          <a:endParaRPr lang="en-US" altLang="zh-CN" sz="1800" dirty="0" smtClean="0"/>
        </a:p>
        <a:p>
          <a:r>
            <a:rPr lang="zh-CN" altLang="en-US" sz="1800" dirty="0" smtClean="0"/>
            <a:t>分流按照用户分</a:t>
          </a:r>
          <a:endParaRPr lang="zh-CN" altLang="en-US" sz="1800" dirty="0"/>
        </a:p>
      </dgm:t>
    </dgm:pt>
    <dgm:pt modelId="{AB17DEDA-C58F-4AA2-8E36-16918FF13D36}" type="parTrans" cxnId="{27F51DD4-55B9-4423-8993-3234EB782902}">
      <dgm:prSet/>
      <dgm:spPr/>
      <dgm:t>
        <a:bodyPr/>
        <a:lstStyle/>
        <a:p>
          <a:endParaRPr lang="zh-CN" altLang="en-US"/>
        </a:p>
      </dgm:t>
    </dgm:pt>
    <dgm:pt modelId="{89F872BC-A254-4696-BD9E-83D0A6B8F7C0}" type="sibTrans" cxnId="{27F51DD4-55B9-4423-8993-3234EB782902}">
      <dgm:prSet/>
      <dgm:spPr/>
      <dgm:t>
        <a:bodyPr/>
        <a:lstStyle/>
        <a:p>
          <a:endParaRPr lang="zh-CN" altLang="en-US"/>
        </a:p>
      </dgm:t>
    </dgm:pt>
    <dgm:pt modelId="{E1663EBF-B1DA-45BA-9BB1-D7C22FB49C99}">
      <dgm:prSet phldrT="[文本]" custT="1"/>
      <dgm:spPr/>
      <dgm:t>
        <a:bodyPr/>
        <a:lstStyle/>
        <a:p>
          <a:r>
            <a:rPr lang="zh-CN" altLang="en-US" sz="1600" dirty="0" smtClean="0"/>
            <a:t>曝光</a:t>
          </a:r>
          <a:r>
            <a:rPr lang="zh-CN" altLang="en-US" sz="1600" smtClean="0"/>
            <a:t>用户转化率（</a:t>
          </a:r>
          <a:r>
            <a:rPr lang="zh-CN" altLang="en-US" sz="1600" dirty="0" smtClean="0"/>
            <a:t>父订单数 </a:t>
          </a:r>
          <a:r>
            <a:rPr lang="en-US" altLang="zh-CN" sz="1600" dirty="0" smtClean="0"/>
            <a:t>/ </a:t>
          </a:r>
          <a:r>
            <a:rPr lang="zh-CN" altLang="en-US" sz="1600" dirty="0" smtClean="0"/>
            <a:t>曝光用户数）</a:t>
          </a:r>
          <a:endParaRPr lang="zh-CN" altLang="en-US" sz="1600" dirty="0"/>
        </a:p>
      </dgm:t>
    </dgm:pt>
    <dgm:pt modelId="{367CBDAD-1967-4EA4-8607-2CFC161B8DD1}" type="parTrans" cxnId="{FBE93AFB-27D3-46DA-B10D-B1C9F7E35B2F}">
      <dgm:prSet/>
      <dgm:spPr/>
      <dgm:t>
        <a:bodyPr/>
        <a:lstStyle/>
        <a:p>
          <a:endParaRPr lang="zh-CN" altLang="en-US"/>
        </a:p>
      </dgm:t>
    </dgm:pt>
    <dgm:pt modelId="{B07B0CC7-DB62-4577-A7F7-B16463772697}" type="sibTrans" cxnId="{FBE93AFB-27D3-46DA-B10D-B1C9F7E35B2F}">
      <dgm:prSet/>
      <dgm:spPr/>
      <dgm:t>
        <a:bodyPr/>
        <a:lstStyle/>
        <a:p>
          <a:endParaRPr lang="zh-CN" altLang="en-US"/>
        </a:p>
      </dgm:t>
    </dgm:pt>
    <dgm:pt modelId="{756864D8-10F2-435E-A554-F28A7C281F7B}">
      <dgm:prSet phldrT="[文本]" custT="1"/>
      <dgm:spPr/>
      <dgm:t>
        <a:bodyPr/>
        <a:lstStyle/>
        <a:p>
          <a:r>
            <a:rPr lang="zh-CN" altLang="en-US" sz="1600" dirty="0" smtClean="0"/>
            <a:t>曝光用户</a:t>
          </a:r>
          <a:r>
            <a:rPr lang="en-US" altLang="zh-CN" sz="1600" dirty="0" smtClean="0"/>
            <a:t>UV</a:t>
          </a:r>
          <a:r>
            <a:rPr lang="zh-CN" altLang="en-US" sz="1600" dirty="0" smtClean="0"/>
            <a:t>价值（当天有效下单</a:t>
          </a:r>
          <a:r>
            <a:rPr lang="en-US" altLang="zh-CN" sz="1600" dirty="0" smtClean="0"/>
            <a:t>GMV / </a:t>
          </a:r>
          <a:r>
            <a:rPr lang="zh-CN" altLang="en-US" sz="1600" dirty="0" smtClean="0"/>
            <a:t>曝光用户数）</a:t>
          </a:r>
          <a:endParaRPr lang="zh-CN" altLang="en-US" sz="1600" dirty="0"/>
        </a:p>
      </dgm:t>
    </dgm:pt>
    <dgm:pt modelId="{8C2B9E12-E1A1-42BC-BDBC-BC290AEC881C}" type="parTrans" cxnId="{FE0CADD1-799B-4F48-A6AA-3E5B7B5A29DC}">
      <dgm:prSet/>
      <dgm:spPr/>
      <dgm:t>
        <a:bodyPr/>
        <a:lstStyle/>
        <a:p>
          <a:endParaRPr lang="zh-CN" altLang="en-US"/>
        </a:p>
      </dgm:t>
    </dgm:pt>
    <dgm:pt modelId="{5E977896-60C3-4895-A174-B8BDA03FEDAB}" type="sibTrans" cxnId="{FE0CADD1-799B-4F48-A6AA-3E5B7B5A29DC}">
      <dgm:prSet/>
      <dgm:spPr/>
      <dgm:t>
        <a:bodyPr/>
        <a:lstStyle/>
        <a:p>
          <a:endParaRPr lang="zh-CN" altLang="en-US"/>
        </a:p>
      </dgm:t>
    </dgm:pt>
    <dgm:pt modelId="{1BABD293-FF22-4157-B354-60EFA8D79F78}">
      <dgm:prSet phldrT="[文本]" custT="1"/>
      <dgm:spPr/>
      <dgm:t>
        <a:bodyPr/>
        <a:lstStyle/>
        <a:p>
          <a:r>
            <a:rPr lang="zh-CN" altLang="en-US" sz="1600" dirty="0" smtClean="0"/>
            <a:t>曝光用户人均点击数（点击量 </a:t>
          </a:r>
          <a:r>
            <a:rPr lang="en-US" altLang="zh-CN" sz="1600" dirty="0" smtClean="0"/>
            <a:t>/ </a:t>
          </a:r>
          <a:r>
            <a:rPr lang="zh-CN" altLang="en-US" sz="1600" dirty="0" smtClean="0"/>
            <a:t>曝光用户数）</a:t>
          </a:r>
          <a:endParaRPr lang="zh-CN" altLang="en-US" sz="1600" dirty="0"/>
        </a:p>
      </dgm:t>
    </dgm:pt>
    <dgm:pt modelId="{82E051C3-84F4-4B89-8671-35F68A073CE0}" type="parTrans" cxnId="{8AF57F5D-EDA6-4EFF-9A43-6871AA8D392D}">
      <dgm:prSet/>
      <dgm:spPr/>
      <dgm:t>
        <a:bodyPr/>
        <a:lstStyle/>
        <a:p>
          <a:endParaRPr lang="zh-CN" altLang="en-US"/>
        </a:p>
      </dgm:t>
    </dgm:pt>
    <dgm:pt modelId="{10F879E2-02DE-414E-A55C-1EDDBD21AEB6}" type="sibTrans" cxnId="{8AF57F5D-EDA6-4EFF-9A43-6871AA8D392D}">
      <dgm:prSet/>
      <dgm:spPr/>
      <dgm:t>
        <a:bodyPr/>
        <a:lstStyle/>
        <a:p>
          <a:endParaRPr lang="zh-CN" altLang="en-US"/>
        </a:p>
      </dgm:t>
    </dgm:pt>
    <dgm:pt modelId="{1B77B1BE-8D9A-4365-AADC-902949DF6597}" type="pres">
      <dgm:prSet presAssocID="{C68CC4DE-84F3-46FE-AE60-6FB93C9765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EFDA66-90C7-406B-9D67-1B5DD30947CF}" type="pres">
      <dgm:prSet presAssocID="{67C8DC56-E7E2-4FBB-B18A-F1D0F8B1DCF4}" presName="root1" presStyleCnt="0"/>
      <dgm:spPr/>
    </dgm:pt>
    <dgm:pt modelId="{41022F3B-80FE-4EAC-ABC7-237C320B82EE}" type="pres">
      <dgm:prSet presAssocID="{67C8DC56-E7E2-4FBB-B18A-F1D0F8B1DCF4}" presName="LevelOneTextNode" presStyleLbl="node0" presStyleIdx="0" presStyleCnt="1" custScaleX="104435" custScaleY="818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1CCD44-F850-40EB-B9FF-64E677A56B7A}" type="pres">
      <dgm:prSet presAssocID="{67C8DC56-E7E2-4FBB-B18A-F1D0F8B1DCF4}" presName="level2hierChild" presStyleCnt="0"/>
      <dgm:spPr/>
    </dgm:pt>
    <dgm:pt modelId="{53558545-D85D-431F-A2BD-D7ECC8CC96ED}" type="pres">
      <dgm:prSet presAssocID="{367CBDAD-1967-4EA4-8607-2CFC161B8DD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36DF554-CAD3-4919-A7D0-3B31FB27D4E3}" type="pres">
      <dgm:prSet presAssocID="{367CBDAD-1967-4EA4-8607-2CFC161B8DD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444BC5F-3DBE-42ED-8FE0-BBE96FBAC601}" type="pres">
      <dgm:prSet presAssocID="{E1663EBF-B1DA-45BA-9BB1-D7C22FB49C99}" presName="root2" presStyleCnt="0"/>
      <dgm:spPr/>
    </dgm:pt>
    <dgm:pt modelId="{C7A803D8-811C-4B04-BBFF-A0DB65A2EB76}" type="pres">
      <dgm:prSet presAssocID="{E1663EBF-B1DA-45BA-9BB1-D7C22FB49C99}" presName="LevelTwoTextNode" presStyleLbl="node2" presStyleIdx="0" presStyleCnt="3" custScaleX="243116" custScaleY="58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72F43B-75BA-4F20-B93A-928030A1A938}" type="pres">
      <dgm:prSet presAssocID="{E1663EBF-B1DA-45BA-9BB1-D7C22FB49C99}" presName="level3hierChild" presStyleCnt="0"/>
      <dgm:spPr/>
    </dgm:pt>
    <dgm:pt modelId="{181B4BC8-EB28-401B-8627-8D0BF7088EA1}" type="pres">
      <dgm:prSet presAssocID="{8C2B9E12-E1A1-42BC-BDBC-BC290AEC881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97BDA493-6B5D-4CEC-92EF-307708B2E5B0}" type="pres">
      <dgm:prSet presAssocID="{8C2B9E12-E1A1-42BC-BDBC-BC290AEC881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7662746C-0EB4-4B6D-B4D5-45DF6371335E}" type="pres">
      <dgm:prSet presAssocID="{756864D8-10F2-435E-A554-F28A7C281F7B}" presName="root2" presStyleCnt="0"/>
      <dgm:spPr/>
    </dgm:pt>
    <dgm:pt modelId="{86EC33D6-8B83-420D-9773-D951BD84E6AC}" type="pres">
      <dgm:prSet presAssocID="{756864D8-10F2-435E-A554-F28A7C281F7B}" presName="LevelTwoTextNode" presStyleLbl="node2" presStyleIdx="1" presStyleCnt="3" custScaleX="243116" custScaleY="58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4A3A87-CB67-47DB-ADC7-0010D054974F}" type="pres">
      <dgm:prSet presAssocID="{756864D8-10F2-435E-A554-F28A7C281F7B}" presName="level3hierChild" presStyleCnt="0"/>
      <dgm:spPr/>
    </dgm:pt>
    <dgm:pt modelId="{22741B2C-5A5C-4406-BBC7-F15D4636C60D}" type="pres">
      <dgm:prSet presAssocID="{82E051C3-84F4-4B89-8671-35F68A073CE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55E3D3ED-3991-4EFE-9657-C4B9D98AD9B5}" type="pres">
      <dgm:prSet presAssocID="{82E051C3-84F4-4B89-8671-35F68A073CE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51F70D3-6D6A-4519-AF10-0A4E15AC4F13}" type="pres">
      <dgm:prSet presAssocID="{1BABD293-FF22-4157-B354-60EFA8D79F78}" presName="root2" presStyleCnt="0"/>
      <dgm:spPr/>
    </dgm:pt>
    <dgm:pt modelId="{5F2F5A57-4FB9-4D00-8F53-EAD8DA832962}" type="pres">
      <dgm:prSet presAssocID="{1BABD293-FF22-4157-B354-60EFA8D79F78}" presName="LevelTwoTextNode" presStyleLbl="node2" presStyleIdx="2" presStyleCnt="3" custScaleX="243116" custScaleY="58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ED702F-93F6-4AE9-85B1-9C6167594AE6}" type="pres">
      <dgm:prSet presAssocID="{1BABD293-FF22-4157-B354-60EFA8D79F78}" presName="level3hierChild" presStyleCnt="0"/>
      <dgm:spPr/>
    </dgm:pt>
  </dgm:ptLst>
  <dgm:cxnLst>
    <dgm:cxn modelId="{771ECCA7-FBD6-4529-BBC4-9891C4FAD77B}" type="presOf" srcId="{756864D8-10F2-435E-A554-F28A7C281F7B}" destId="{86EC33D6-8B83-420D-9773-D951BD84E6AC}" srcOrd="0" destOrd="0" presId="urn:microsoft.com/office/officeart/2005/8/layout/hierarchy2"/>
    <dgm:cxn modelId="{9FB62B49-3238-4020-9DF8-CEE24DEA7AED}" type="presOf" srcId="{67C8DC56-E7E2-4FBB-B18A-F1D0F8B1DCF4}" destId="{41022F3B-80FE-4EAC-ABC7-237C320B82EE}" srcOrd="0" destOrd="0" presId="urn:microsoft.com/office/officeart/2005/8/layout/hierarchy2"/>
    <dgm:cxn modelId="{27F51DD4-55B9-4423-8993-3234EB782902}" srcId="{C68CC4DE-84F3-46FE-AE60-6FB93C976555}" destId="{67C8DC56-E7E2-4FBB-B18A-F1D0F8B1DCF4}" srcOrd="0" destOrd="0" parTransId="{AB17DEDA-C58F-4AA2-8E36-16918FF13D36}" sibTransId="{89F872BC-A254-4696-BD9E-83D0A6B8F7C0}"/>
    <dgm:cxn modelId="{FBE93AFB-27D3-46DA-B10D-B1C9F7E35B2F}" srcId="{67C8DC56-E7E2-4FBB-B18A-F1D0F8B1DCF4}" destId="{E1663EBF-B1DA-45BA-9BB1-D7C22FB49C99}" srcOrd="0" destOrd="0" parTransId="{367CBDAD-1967-4EA4-8607-2CFC161B8DD1}" sibTransId="{B07B0CC7-DB62-4577-A7F7-B16463772697}"/>
    <dgm:cxn modelId="{5134DCC5-F760-4668-9486-07B0FCB58E92}" type="presOf" srcId="{82E051C3-84F4-4B89-8671-35F68A073CE0}" destId="{22741B2C-5A5C-4406-BBC7-F15D4636C60D}" srcOrd="0" destOrd="0" presId="urn:microsoft.com/office/officeart/2005/8/layout/hierarchy2"/>
    <dgm:cxn modelId="{D9CCA103-BE11-40FA-B479-6737F0BF13E3}" type="presOf" srcId="{367CBDAD-1967-4EA4-8607-2CFC161B8DD1}" destId="{53558545-D85D-431F-A2BD-D7ECC8CC96ED}" srcOrd="0" destOrd="0" presId="urn:microsoft.com/office/officeart/2005/8/layout/hierarchy2"/>
    <dgm:cxn modelId="{B7824B73-418D-40E3-A10D-0BB939A872AC}" type="presOf" srcId="{8C2B9E12-E1A1-42BC-BDBC-BC290AEC881C}" destId="{97BDA493-6B5D-4CEC-92EF-307708B2E5B0}" srcOrd="1" destOrd="0" presId="urn:microsoft.com/office/officeart/2005/8/layout/hierarchy2"/>
    <dgm:cxn modelId="{E03FF516-E65A-483C-9B4A-6786C7AD6A90}" type="presOf" srcId="{C68CC4DE-84F3-46FE-AE60-6FB93C976555}" destId="{1B77B1BE-8D9A-4365-AADC-902949DF6597}" srcOrd="0" destOrd="0" presId="urn:microsoft.com/office/officeart/2005/8/layout/hierarchy2"/>
    <dgm:cxn modelId="{8AF57F5D-EDA6-4EFF-9A43-6871AA8D392D}" srcId="{67C8DC56-E7E2-4FBB-B18A-F1D0F8B1DCF4}" destId="{1BABD293-FF22-4157-B354-60EFA8D79F78}" srcOrd="2" destOrd="0" parTransId="{82E051C3-84F4-4B89-8671-35F68A073CE0}" sibTransId="{10F879E2-02DE-414E-A55C-1EDDBD21AEB6}"/>
    <dgm:cxn modelId="{EAFD9EA1-1D41-4A5C-B6F0-D8C519D56CED}" type="presOf" srcId="{82E051C3-84F4-4B89-8671-35F68A073CE0}" destId="{55E3D3ED-3991-4EFE-9657-C4B9D98AD9B5}" srcOrd="1" destOrd="0" presId="urn:microsoft.com/office/officeart/2005/8/layout/hierarchy2"/>
    <dgm:cxn modelId="{FE0CADD1-799B-4F48-A6AA-3E5B7B5A29DC}" srcId="{67C8DC56-E7E2-4FBB-B18A-F1D0F8B1DCF4}" destId="{756864D8-10F2-435E-A554-F28A7C281F7B}" srcOrd="1" destOrd="0" parTransId="{8C2B9E12-E1A1-42BC-BDBC-BC290AEC881C}" sibTransId="{5E977896-60C3-4895-A174-B8BDA03FEDAB}"/>
    <dgm:cxn modelId="{25B619FD-4126-4763-BA51-F002326D59DA}" type="presOf" srcId="{1BABD293-FF22-4157-B354-60EFA8D79F78}" destId="{5F2F5A57-4FB9-4D00-8F53-EAD8DA832962}" srcOrd="0" destOrd="0" presId="urn:microsoft.com/office/officeart/2005/8/layout/hierarchy2"/>
    <dgm:cxn modelId="{057ED175-4C4B-4C7C-9A62-B77A06B4AB04}" type="presOf" srcId="{E1663EBF-B1DA-45BA-9BB1-D7C22FB49C99}" destId="{C7A803D8-811C-4B04-BBFF-A0DB65A2EB76}" srcOrd="0" destOrd="0" presId="urn:microsoft.com/office/officeart/2005/8/layout/hierarchy2"/>
    <dgm:cxn modelId="{430BDB12-C592-4822-89BD-358760302FD7}" type="presOf" srcId="{367CBDAD-1967-4EA4-8607-2CFC161B8DD1}" destId="{236DF554-CAD3-4919-A7D0-3B31FB27D4E3}" srcOrd="1" destOrd="0" presId="urn:microsoft.com/office/officeart/2005/8/layout/hierarchy2"/>
    <dgm:cxn modelId="{CFBA6E62-9935-41D9-AB66-49A8B75EDBFE}" type="presOf" srcId="{8C2B9E12-E1A1-42BC-BDBC-BC290AEC881C}" destId="{181B4BC8-EB28-401B-8627-8D0BF7088EA1}" srcOrd="0" destOrd="0" presId="urn:microsoft.com/office/officeart/2005/8/layout/hierarchy2"/>
    <dgm:cxn modelId="{5AA6EB56-1FE5-47F8-BDE1-770606D58B3D}" type="presParOf" srcId="{1B77B1BE-8D9A-4365-AADC-902949DF6597}" destId="{E9EFDA66-90C7-406B-9D67-1B5DD30947CF}" srcOrd="0" destOrd="0" presId="urn:microsoft.com/office/officeart/2005/8/layout/hierarchy2"/>
    <dgm:cxn modelId="{9340CE51-4CEB-42A4-A75D-19F036059D7D}" type="presParOf" srcId="{E9EFDA66-90C7-406B-9D67-1B5DD30947CF}" destId="{41022F3B-80FE-4EAC-ABC7-237C320B82EE}" srcOrd="0" destOrd="0" presId="urn:microsoft.com/office/officeart/2005/8/layout/hierarchy2"/>
    <dgm:cxn modelId="{E5E65E0B-3C25-48F6-AFD0-B0C96393957E}" type="presParOf" srcId="{E9EFDA66-90C7-406B-9D67-1B5DD30947CF}" destId="{0B1CCD44-F850-40EB-B9FF-64E677A56B7A}" srcOrd="1" destOrd="0" presId="urn:microsoft.com/office/officeart/2005/8/layout/hierarchy2"/>
    <dgm:cxn modelId="{C2E9495D-1110-4EA4-8116-EBDEBF07E3F1}" type="presParOf" srcId="{0B1CCD44-F850-40EB-B9FF-64E677A56B7A}" destId="{53558545-D85D-431F-A2BD-D7ECC8CC96ED}" srcOrd="0" destOrd="0" presId="urn:microsoft.com/office/officeart/2005/8/layout/hierarchy2"/>
    <dgm:cxn modelId="{0A78A143-5103-490A-97FA-C2C548F9202C}" type="presParOf" srcId="{53558545-D85D-431F-A2BD-D7ECC8CC96ED}" destId="{236DF554-CAD3-4919-A7D0-3B31FB27D4E3}" srcOrd="0" destOrd="0" presId="urn:microsoft.com/office/officeart/2005/8/layout/hierarchy2"/>
    <dgm:cxn modelId="{F685F091-A9BB-48CE-BD74-54CF6F869B88}" type="presParOf" srcId="{0B1CCD44-F850-40EB-B9FF-64E677A56B7A}" destId="{0444BC5F-3DBE-42ED-8FE0-BBE96FBAC601}" srcOrd="1" destOrd="0" presId="urn:microsoft.com/office/officeart/2005/8/layout/hierarchy2"/>
    <dgm:cxn modelId="{E4BDD474-E354-49EF-BA49-647AC303F8EF}" type="presParOf" srcId="{0444BC5F-3DBE-42ED-8FE0-BBE96FBAC601}" destId="{C7A803D8-811C-4B04-BBFF-A0DB65A2EB76}" srcOrd="0" destOrd="0" presId="urn:microsoft.com/office/officeart/2005/8/layout/hierarchy2"/>
    <dgm:cxn modelId="{4A21CBB7-7401-451B-A0E4-3343F08BA992}" type="presParOf" srcId="{0444BC5F-3DBE-42ED-8FE0-BBE96FBAC601}" destId="{6672F43B-75BA-4F20-B93A-928030A1A938}" srcOrd="1" destOrd="0" presId="urn:microsoft.com/office/officeart/2005/8/layout/hierarchy2"/>
    <dgm:cxn modelId="{6CE45C79-2003-4B82-A162-ECBC67B17EC3}" type="presParOf" srcId="{0B1CCD44-F850-40EB-B9FF-64E677A56B7A}" destId="{181B4BC8-EB28-401B-8627-8D0BF7088EA1}" srcOrd="2" destOrd="0" presId="urn:microsoft.com/office/officeart/2005/8/layout/hierarchy2"/>
    <dgm:cxn modelId="{9B1FCE46-C871-4414-B39C-CCC892D3BB11}" type="presParOf" srcId="{181B4BC8-EB28-401B-8627-8D0BF7088EA1}" destId="{97BDA493-6B5D-4CEC-92EF-307708B2E5B0}" srcOrd="0" destOrd="0" presId="urn:microsoft.com/office/officeart/2005/8/layout/hierarchy2"/>
    <dgm:cxn modelId="{DA4FE2B2-C909-4CCC-93D7-936D704B5AFA}" type="presParOf" srcId="{0B1CCD44-F850-40EB-B9FF-64E677A56B7A}" destId="{7662746C-0EB4-4B6D-B4D5-45DF6371335E}" srcOrd="3" destOrd="0" presId="urn:microsoft.com/office/officeart/2005/8/layout/hierarchy2"/>
    <dgm:cxn modelId="{585F4716-C8DF-4337-AE09-A499B1E05770}" type="presParOf" srcId="{7662746C-0EB4-4B6D-B4D5-45DF6371335E}" destId="{86EC33D6-8B83-420D-9773-D951BD84E6AC}" srcOrd="0" destOrd="0" presId="urn:microsoft.com/office/officeart/2005/8/layout/hierarchy2"/>
    <dgm:cxn modelId="{6617B7CF-365E-4F1E-8785-E60D6CC02EC8}" type="presParOf" srcId="{7662746C-0EB4-4B6D-B4D5-45DF6371335E}" destId="{324A3A87-CB67-47DB-ADC7-0010D054974F}" srcOrd="1" destOrd="0" presId="urn:microsoft.com/office/officeart/2005/8/layout/hierarchy2"/>
    <dgm:cxn modelId="{0684C0FC-5E19-42C4-ADAD-51811CD25982}" type="presParOf" srcId="{0B1CCD44-F850-40EB-B9FF-64E677A56B7A}" destId="{22741B2C-5A5C-4406-BBC7-F15D4636C60D}" srcOrd="4" destOrd="0" presId="urn:microsoft.com/office/officeart/2005/8/layout/hierarchy2"/>
    <dgm:cxn modelId="{874957DB-F49F-4E2C-9996-E428A1AC9EBE}" type="presParOf" srcId="{22741B2C-5A5C-4406-BBC7-F15D4636C60D}" destId="{55E3D3ED-3991-4EFE-9657-C4B9D98AD9B5}" srcOrd="0" destOrd="0" presId="urn:microsoft.com/office/officeart/2005/8/layout/hierarchy2"/>
    <dgm:cxn modelId="{F3D1AC91-B9EE-4068-B8FF-A7D04A7DC1AF}" type="presParOf" srcId="{0B1CCD44-F850-40EB-B9FF-64E677A56B7A}" destId="{451F70D3-6D6A-4519-AF10-0A4E15AC4F13}" srcOrd="5" destOrd="0" presId="urn:microsoft.com/office/officeart/2005/8/layout/hierarchy2"/>
    <dgm:cxn modelId="{EF886EC7-C5B1-4A12-B677-7F094A8A08AD}" type="presParOf" srcId="{451F70D3-6D6A-4519-AF10-0A4E15AC4F13}" destId="{5F2F5A57-4FB9-4D00-8F53-EAD8DA832962}" srcOrd="0" destOrd="0" presId="urn:microsoft.com/office/officeart/2005/8/layout/hierarchy2"/>
    <dgm:cxn modelId="{83B3485F-090E-49B5-B748-994349638A74}" type="presParOf" srcId="{451F70D3-6D6A-4519-AF10-0A4E15AC4F13}" destId="{BEED702F-93F6-4AE9-85B1-9C6167594A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37A66-A87A-41F2-8E3F-ACE19288D2EB}">
      <dsp:nvSpPr>
        <dsp:cNvPr id="0" name=""/>
        <dsp:cNvSpPr/>
      </dsp:nvSpPr>
      <dsp:spPr>
        <a:xfrm>
          <a:off x="7748352" y="7144487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532556"/>
              </a:lnTo>
              <a:lnTo>
                <a:pt x="279485" y="532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73059" y="7395729"/>
        <a:ext cx="30071" cy="30071"/>
      </dsp:txXfrm>
    </dsp:sp>
    <dsp:sp modelId="{21E97252-80BA-411E-8B3C-410625FF7751}">
      <dsp:nvSpPr>
        <dsp:cNvPr id="0" name=""/>
        <dsp:cNvSpPr/>
      </dsp:nvSpPr>
      <dsp:spPr>
        <a:xfrm>
          <a:off x="7748352" y="7098767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81108" y="7137500"/>
        <a:ext cx="13974" cy="13974"/>
      </dsp:txXfrm>
    </dsp:sp>
    <dsp:sp modelId="{CCF22309-1E0D-426A-8B6F-CDB35F2DB7A4}">
      <dsp:nvSpPr>
        <dsp:cNvPr id="0" name=""/>
        <dsp:cNvSpPr/>
      </dsp:nvSpPr>
      <dsp:spPr>
        <a:xfrm>
          <a:off x="7748352" y="6611930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532556"/>
              </a:moveTo>
              <a:lnTo>
                <a:pt x="139742" y="532556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73059" y="6863173"/>
        <a:ext cx="30071" cy="30071"/>
      </dsp:txXfrm>
    </dsp:sp>
    <dsp:sp modelId="{E2B27AEB-DBF1-485F-A8D6-0CBAEB567BB6}">
      <dsp:nvSpPr>
        <dsp:cNvPr id="0" name=""/>
        <dsp:cNvSpPr/>
      </dsp:nvSpPr>
      <dsp:spPr>
        <a:xfrm>
          <a:off x="4809658" y="7098767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7137500"/>
        <a:ext cx="13974" cy="13974"/>
      </dsp:txXfrm>
    </dsp:sp>
    <dsp:sp modelId="{CE8ED5E7-CFBB-4A02-A837-5D82C63C2997}">
      <dsp:nvSpPr>
        <dsp:cNvPr id="0" name=""/>
        <dsp:cNvSpPr/>
      </dsp:nvSpPr>
      <dsp:spPr>
        <a:xfrm>
          <a:off x="2651749" y="6345652"/>
          <a:ext cx="279485" cy="798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798834"/>
              </a:lnTo>
              <a:lnTo>
                <a:pt x="279485" y="798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0334" y="6723911"/>
        <a:ext cx="42315" cy="42315"/>
      </dsp:txXfrm>
    </dsp:sp>
    <dsp:sp modelId="{7D49CD9D-078B-43B8-B9E7-A890586B920E}">
      <dsp:nvSpPr>
        <dsp:cNvPr id="0" name=""/>
        <dsp:cNvSpPr/>
      </dsp:nvSpPr>
      <dsp:spPr>
        <a:xfrm>
          <a:off x="7748352" y="5546817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532556"/>
              </a:lnTo>
              <a:lnTo>
                <a:pt x="279485" y="532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73059" y="5798059"/>
        <a:ext cx="30071" cy="30071"/>
      </dsp:txXfrm>
    </dsp:sp>
    <dsp:sp modelId="{458F2BAB-E193-4338-8F5B-305B0BB80E1D}">
      <dsp:nvSpPr>
        <dsp:cNvPr id="0" name=""/>
        <dsp:cNvSpPr/>
      </dsp:nvSpPr>
      <dsp:spPr>
        <a:xfrm>
          <a:off x="7748352" y="5501097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81108" y="5539830"/>
        <a:ext cx="13974" cy="13974"/>
      </dsp:txXfrm>
    </dsp:sp>
    <dsp:sp modelId="{6CDF54A0-DD1E-4027-969A-47224AFBBD1B}">
      <dsp:nvSpPr>
        <dsp:cNvPr id="0" name=""/>
        <dsp:cNvSpPr/>
      </dsp:nvSpPr>
      <dsp:spPr>
        <a:xfrm>
          <a:off x="7748352" y="5014261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532556"/>
              </a:moveTo>
              <a:lnTo>
                <a:pt x="139742" y="532556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73059" y="5265503"/>
        <a:ext cx="30071" cy="30071"/>
      </dsp:txXfrm>
    </dsp:sp>
    <dsp:sp modelId="{D7405C5B-3DD9-4C23-92FF-B5C94D98D0AE}">
      <dsp:nvSpPr>
        <dsp:cNvPr id="0" name=""/>
        <dsp:cNvSpPr/>
      </dsp:nvSpPr>
      <dsp:spPr>
        <a:xfrm>
          <a:off x="4809658" y="5501097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5539830"/>
        <a:ext cx="13974" cy="13974"/>
      </dsp:txXfrm>
    </dsp:sp>
    <dsp:sp modelId="{EBCF04D9-8C84-4062-AB73-40D2BC44F916}">
      <dsp:nvSpPr>
        <dsp:cNvPr id="0" name=""/>
        <dsp:cNvSpPr/>
      </dsp:nvSpPr>
      <dsp:spPr>
        <a:xfrm>
          <a:off x="2651749" y="5546817"/>
          <a:ext cx="279485" cy="798834"/>
        </a:xfrm>
        <a:custGeom>
          <a:avLst/>
          <a:gdLst/>
          <a:ahLst/>
          <a:cxnLst/>
          <a:rect l="0" t="0" r="0" b="0"/>
          <a:pathLst>
            <a:path>
              <a:moveTo>
                <a:pt x="0" y="798834"/>
              </a:moveTo>
              <a:lnTo>
                <a:pt x="139742" y="798834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0334" y="5925077"/>
        <a:ext cx="42315" cy="42315"/>
      </dsp:txXfrm>
    </dsp:sp>
    <dsp:sp modelId="{BA3F047B-4F57-4532-B418-43BD3328A814}">
      <dsp:nvSpPr>
        <dsp:cNvPr id="0" name=""/>
        <dsp:cNvSpPr/>
      </dsp:nvSpPr>
      <dsp:spPr>
        <a:xfrm>
          <a:off x="519092" y="3416591"/>
          <a:ext cx="279485" cy="292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2929061"/>
              </a:lnTo>
              <a:lnTo>
                <a:pt x="279485" y="2929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85276" y="4807562"/>
        <a:ext cx="147118" cy="147118"/>
      </dsp:txXfrm>
    </dsp:sp>
    <dsp:sp modelId="{22B10B6A-8DD2-406F-86D4-DC2BEA2B7B82}">
      <dsp:nvSpPr>
        <dsp:cNvPr id="0" name=""/>
        <dsp:cNvSpPr/>
      </dsp:nvSpPr>
      <dsp:spPr>
        <a:xfrm>
          <a:off x="4809658" y="4435984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4474717"/>
        <a:ext cx="13974" cy="13974"/>
      </dsp:txXfrm>
    </dsp:sp>
    <dsp:sp modelId="{1538370A-4A6D-4073-ACA9-70C2DEB05C9A}">
      <dsp:nvSpPr>
        <dsp:cNvPr id="0" name=""/>
        <dsp:cNvSpPr/>
      </dsp:nvSpPr>
      <dsp:spPr>
        <a:xfrm>
          <a:off x="2651749" y="2884034"/>
          <a:ext cx="279485" cy="159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1597669"/>
              </a:lnTo>
              <a:lnTo>
                <a:pt x="279485" y="1597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0944" y="3642321"/>
        <a:ext cx="81096" cy="81096"/>
      </dsp:txXfrm>
    </dsp:sp>
    <dsp:sp modelId="{B3EFFB18-899D-41F9-8B34-E7317B9C0C2A}">
      <dsp:nvSpPr>
        <dsp:cNvPr id="0" name=""/>
        <dsp:cNvSpPr/>
      </dsp:nvSpPr>
      <dsp:spPr>
        <a:xfrm>
          <a:off x="4809658" y="3903428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3942160"/>
        <a:ext cx="13974" cy="13974"/>
      </dsp:txXfrm>
    </dsp:sp>
    <dsp:sp modelId="{D05F5A28-5524-4DDB-A5D5-C0246F8B4D80}">
      <dsp:nvSpPr>
        <dsp:cNvPr id="0" name=""/>
        <dsp:cNvSpPr/>
      </dsp:nvSpPr>
      <dsp:spPr>
        <a:xfrm>
          <a:off x="2651749" y="2884034"/>
          <a:ext cx="279485" cy="106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1065113"/>
              </a:lnTo>
              <a:lnTo>
                <a:pt x="279485" y="1065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63963" y="3389062"/>
        <a:ext cx="55058" cy="55058"/>
      </dsp:txXfrm>
    </dsp:sp>
    <dsp:sp modelId="{9C8948BC-9684-4340-BB2C-5D19C86E657A}">
      <dsp:nvSpPr>
        <dsp:cNvPr id="0" name=""/>
        <dsp:cNvSpPr/>
      </dsp:nvSpPr>
      <dsp:spPr>
        <a:xfrm>
          <a:off x="4809658" y="3370871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3409604"/>
        <a:ext cx="13974" cy="13974"/>
      </dsp:txXfrm>
    </dsp:sp>
    <dsp:sp modelId="{E1B85C08-E53B-4B6E-8558-6F561271B82B}">
      <dsp:nvSpPr>
        <dsp:cNvPr id="0" name=""/>
        <dsp:cNvSpPr/>
      </dsp:nvSpPr>
      <dsp:spPr>
        <a:xfrm>
          <a:off x="2651749" y="2884034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532556"/>
              </a:lnTo>
              <a:lnTo>
                <a:pt x="279485" y="532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6456" y="3135277"/>
        <a:ext cx="30071" cy="30071"/>
      </dsp:txXfrm>
    </dsp:sp>
    <dsp:sp modelId="{86D9E882-16D8-4F49-A39B-C53CB9D2B413}">
      <dsp:nvSpPr>
        <dsp:cNvPr id="0" name=""/>
        <dsp:cNvSpPr/>
      </dsp:nvSpPr>
      <dsp:spPr>
        <a:xfrm>
          <a:off x="4809658" y="2838314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2877047"/>
        <a:ext cx="13974" cy="13974"/>
      </dsp:txXfrm>
    </dsp:sp>
    <dsp:sp modelId="{726D5B90-2616-45E2-85ED-32190130668C}">
      <dsp:nvSpPr>
        <dsp:cNvPr id="0" name=""/>
        <dsp:cNvSpPr/>
      </dsp:nvSpPr>
      <dsp:spPr>
        <a:xfrm>
          <a:off x="2651749" y="2838314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4505" y="2877047"/>
        <a:ext cx="13974" cy="13974"/>
      </dsp:txXfrm>
    </dsp:sp>
    <dsp:sp modelId="{F164C92F-A8EA-432F-9735-3BEE57726221}">
      <dsp:nvSpPr>
        <dsp:cNvPr id="0" name=""/>
        <dsp:cNvSpPr/>
      </dsp:nvSpPr>
      <dsp:spPr>
        <a:xfrm>
          <a:off x="4809658" y="2305758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2344491"/>
        <a:ext cx="13974" cy="13974"/>
      </dsp:txXfrm>
    </dsp:sp>
    <dsp:sp modelId="{C7D8920B-0BA8-4EDC-8025-F9B129CD0B85}">
      <dsp:nvSpPr>
        <dsp:cNvPr id="0" name=""/>
        <dsp:cNvSpPr/>
      </dsp:nvSpPr>
      <dsp:spPr>
        <a:xfrm>
          <a:off x="2651749" y="2351478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532556"/>
              </a:moveTo>
              <a:lnTo>
                <a:pt x="139742" y="532556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6456" y="2602720"/>
        <a:ext cx="30071" cy="30071"/>
      </dsp:txXfrm>
    </dsp:sp>
    <dsp:sp modelId="{4A0B038C-3D79-4D93-BA31-49FEE75739B5}">
      <dsp:nvSpPr>
        <dsp:cNvPr id="0" name=""/>
        <dsp:cNvSpPr/>
      </dsp:nvSpPr>
      <dsp:spPr>
        <a:xfrm>
          <a:off x="4809658" y="1773201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1811934"/>
        <a:ext cx="13974" cy="13974"/>
      </dsp:txXfrm>
    </dsp:sp>
    <dsp:sp modelId="{77657CA7-6BAC-46DA-B04D-33227BEB3A39}">
      <dsp:nvSpPr>
        <dsp:cNvPr id="0" name=""/>
        <dsp:cNvSpPr/>
      </dsp:nvSpPr>
      <dsp:spPr>
        <a:xfrm>
          <a:off x="2651749" y="1818921"/>
          <a:ext cx="279485" cy="1065113"/>
        </a:xfrm>
        <a:custGeom>
          <a:avLst/>
          <a:gdLst/>
          <a:ahLst/>
          <a:cxnLst/>
          <a:rect l="0" t="0" r="0" b="0"/>
          <a:pathLst>
            <a:path>
              <a:moveTo>
                <a:pt x="0" y="1065113"/>
              </a:moveTo>
              <a:lnTo>
                <a:pt x="139742" y="1065113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63963" y="2323949"/>
        <a:ext cx="55058" cy="55058"/>
      </dsp:txXfrm>
    </dsp:sp>
    <dsp:sp modelId="{A65ED2EB-4FE8-4119-9D81-309E29F98971}">
      <dsp:nvSpPr>
        <dsp:cNvPr id="0" name=""/>
        <dsp:cNvSpPr/>
      </dsp:nvSpPr>
      <dsp:spPr>
        <a:xfrm>
          <a:off x="4809658" y="1240645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1279378"/>
        <a:ext cx="13974" cy="13974"/>
      </dsp:txXfrm>
    </dsp:sp>
    <dsp:sp modelId="{303D9DA6-45AD-4695-B747-1BB39AE3B660}">
      <dsp:nvSpPr>
        <dsp:cNvPr id="0" name=""/>
        <dsp:cNvSpPr/>
      </dsp:nvSpPr>
      <dsp:spPr>
        <a:xfrm>
          <a:off x="2651749" y="1286365"/>
          <a:ext cx="279485" cy="1597669"/>
        </a:xfrm>
        <a:custGeom>
          <a:avLst/>
          <a:gdLst/>
          <a:ahLst/>
          <a:cxnLst/>
          <a:rect l="0" t="0" r="0" b="0"/>
          <a:pathLst>
            <a:path>
              <a:moveTo>
                <a:pt x="0" y="1597669"/>
              </a:moveTo>
              <a:lnTo>
                <a:pt x="139742" y="1597669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0944" y="2044651"/>
        <a:ext cx="81096" cy="81096"/>
      </dsp:txXfrm>
    </dsp:sp>
    <dsp:sp modelId="{5CDEF7BF-C213-4155-BCA5-BA36CAFEA7C4}">
      <dsp:nvSpPr>
        <dsp:cNvPr id="0" name=""/>
        <dsp:cNvSpPr/>
      </dsp:nvSpPr>
      <dsp:spPr>
        <a:xfrm>
          <a:off x="519092" y="2884034"/>
          <a:ext cx="279485" cy="532556"/>
        </a:xfrm>
        <a:custGeom>
          <a:avLst/>
          <a:gdLst/>
          <a:ahLst/>
          <a:cxnLst/>
          <a:rect l="0" t="0" r="0" b="0"/>
          <a:pathLst>
            <a:path>
              <a:moveTo>
                <a:pt x="0" y="532556"/>
              </a:moveTo>
              <a:lnTo>
                <a:pt x="139742" y="532556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3799" y="3135277"/>
        <a:ext cx="30071" cy="30071"/>
      </dsp:txXfrm>
    </dsp:sp>
    <dsp:sp modelId="{A6F5C7F9-2D5C-409B-AEB1-5534129B1103}">
      <dsp:nvSpPr>
        <dsp:cNvPr id="0" name=""/>
        <dsp:cNvSpPr/>
      </dsp:nvSpPr>
      <dsp:spPr>
        <a:xfrm>
          <a:off x="4809658" y="708088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2414" y="746821"/>
        <a:ext cx="13974" cy="13974"/>
      </dsp:txXfrm>
    </dsp:sp>
    <dsp:sp modelId="{86B706E7-413A-4ADA-B514-8FCFF9AE526E}">
      <dsp:nvSpPr>
        <dsp:cNvPr id="0" name=""/>
        <dsp:cNvSpPr/>
      </dsp:nvSpPr>
      <dsp:spPr>
        <a:xfrm>
          <a:off x="2651749" y="487530"/>
          <a:ext cx="279485" cy="266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742" y="0"/>
              </a:lnTo>
              <a:lnTo>
                <a:pt x="139742" y="266278"/>
              </a:lnTo>
              <a:lnTo>
                <a:pt x="279485" y="2662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1842" y="611018"/>
        <a:ext cx="19301" cy="19301"/>
      </dsp:txXfrm>
    </dsp:sp>
    <dsp:sp modelId="{844C6D29-2C05-4FF3-8FFB-7AD6FE729EC7}">
      <dsp:nvSpPr>
        <dsp:cNvPr id="0" name=""/>
        <dsp:cNvSpPr/>
      </dsp:nvSpPr>
      <dsp:spPr>
        <a:xfrm>
          <a:off x="4814396" y="175532"/>
          <a:ext cx="279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4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7151" y="214265"/>
        <a:ext cx="13974" cy="13974"/>
      </dsp:txXfrm>
    </dsp:sp>
    <dsp:sp modelId="{E13BE624-731B-48B7-9867-6B4AB2B1D4C2}">
      <dsp:nvSpPr>
        <dsp:cNvPr id="0" name=""/>
        <dsp:cNvSpPr/>
      </dsp:nvSpPr>
      <dsp:spPr>
        <a:xfrm>
          <a:off x="2651749" y="221252"/>
          <a:ext cx="279485" cy="266278"/>
        </a:xfrm>
        <a:custGeom>
          <a:avLst/>
          <a:gdLst/>
          <a:ahLst/>
          <a:cxnLst/>
          <a:rect l="0" t="0" r="0" b="0"/>
          <a:pathLst>
            <a:path>
              <a:moveTo>
                <a:pt x="0" y="266278"/>
              </a:moveTo>
              <a:lnTo>
                <a:pt x="139742" y="266278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1842" y="344740"/>
        <a:ext cx="19301" cy="19301"/>
      </dsp:txXfrm>
    </dsp:sp>
    <dsp:sp modelId="{3488CA9D-1F76-4CD1-863C-AC9966B86A06}">
      <dsp:nvSpPr>
        <dsp:cNvPr id="0" name=""/>
        <dsp:cNvSpPr/>
      </dsp:nvSpPr>
      <dsp:spPr>
        <a:xfrm>
          <a:off x="519092" y="487530"/>
          <a:ext cx="279485" cy="2929061"/>
        </a:xfrm>
        <a:custGeom>
          <a:avLst/>
          <a:gdLst/>
          <a:ahLst/>
          <a:cxnLst/>
          <a:rect l="0" t="0" r="0" b="0"/>
          <a:pathLst>
            <a:path>
              <a:moveTo>
                <a:pt x="0" y="2929061"/>
              </a:moveTo>
              <a:lnTo>
                <a:pt x="139742" y="2929061"/>
              </a:lnTo>
              <a:lnTo>
                <a:pt x="139742" y="0"/>
              </a:lnTo>
              <a:lnTo>
                <a:pt x="2794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85276" y="1878501"/>
        <a:ext cx="147118" cy="147118"/>
      </dsp:txXfrm>
    </dsp:sp>
    <dsp:sp modelId="{AF3FC144-458A-476B-9D63-299CEF553304}">
      <dsp:nvSpPr>
        <dsp:cNvPr id="0" name=""/>
        <dsp:cNvSpPr/>
      </dsp:nvSpPr>
      <dsp:spPr>
        <a:xfrm rot="16200000">
          <a:off x="-815101" y="3203568"/>
          <a:ext cx="224234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特征工程</a:t>
          </a:r>
          <a:endParaRPr lang="zh-CN" altLang="en-US" sz="2600" kern="1200" dirty="0"/>
        </a:p>
      </dsp:txBody>
      <dsp:txXfrm>
        <a:off x="-815101" y="3203568"/>
        <a:ext cx="2242343" cy="426045"/>
      </dsp:txXfrm>
    </dsp:sp>
    <dsp:sp modelId="{327C0D6D-3EC1-4A88-A816-515B78A0A487}">
      <dsp:nvSpPr>
        <dsp:cNvPr id="0" name=""/>
        <dsp:cNvSpPr/>
      </dsp:nvSpPr>
      <dsp:spPr>
        <a:xfrm>
          <a:off x="798578" y="189426"/>
          <a:ext cx="1853171" cy="596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用户单边特征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维）</a:t>
          </a:r>
          <a:endParaRPr lang="zh-CN" altLang="en-US" sz="1400" kern="1200" dirty="0"/>
        </a:p>
      </dsp:txBody>
      <dsp:txXfrm>
        <a:off x="798578" y="189426"/>
        <a:ext cx="1853171" cy="596207"/>
      </dsp:txXfrm>
    </dsp:sp>
    <dsp:sp modelId="{B191BF37-FDC8-4FD5-90D1-E1EA49AB4178}">
      <dsp:nvSpPr>
        <dsp:cNvPr id="0" name=""/>
        <dsp:cNvSpPr/>
      </dsp:nvSpPr>
      <dsp:spPr>
        <a:xfrm>
          <a:off x="2931235" y="8229"/>
          <a:ext cx="1883160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自营偏好</a:t>
          </a:r>
          <a:endParaRPr lang="zh-CN" altLang="en-US" sz="1400" kern="1200" dirty="0"/>
        </a:p>
      </dsp:txBody>
      <dsp:txXfrm>
        <a:off x="2931235" y="8229"/>
        <a:ext cx="1883160" cy="426045"/>
      </dsp:txXfrm>
    </dsp:sp>
    <dsp:sp modelId="{4795FA55-8D08-45F0-9667-9C098CB060DC}">
      <dsp:nvSpPr>
        <dsp:cNvPr id="0" name=""/>
        <dsp:cNvSpPr/>
      </dsp:nvSpPr>
      <dsp:spPr>
        <a:xfrm>
          <a:off x="5093881" y="8229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用户历史浏览、关注、购买商品的自营比例</a:t>
          </a:r>
          <a:endParaRPr lang="zh-CN" altLang="en-US" sz="1200" kern="1200" dirty="0"/>
        </a:p>
      </dsp:txBody>
      <dsp:txXfrm>
        <a:off x="5093881" y="8229"/>
        <a:ext cx="2659208" cy="426045"/>
      </dsp:txXfrm>
    </dsp:sp>
    <dsp:sp modelId="{28DA1747-1E60-4098-B15B-E49D5B78C4CA}">
      <dsp:nvSpPr>
        <dsp:cNvPr id="0" name=""/>
        <dsp:cNvSpPr/>
      </dsp:nvSpPr>
      <dsp:spPr>
        <a:xfrm>
          <a:off x="2931235" y="540786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折扣偏好</a:t>
          </a:r>
          <a:endParaRPr lang="zh-CN" altLang="en-US" sz="1400" kern="1200" dirty="0"/>
        </a:p>
      </dsp:txBody>
      <dsp:txXfrm>
        <a:off x="2931235" y="540786"/>
        <a:ext cx="1878423" cy="426045"/>
      </dsp:txXfrm>
    </dsp:sp>
    <dsp:sp modelId="{EEE2F84C-428A-4905-8BF2-29F1487D44DB}">
      <dsp:nvSpPr>
        <dsp:cNvPr id="0" name=""/>
        <dsp:cNvSpPr/>
      </dsp:nvSpPr>
      <dsp:spPr>
        <a:xfrm>
          <a:off x="5089144" y="540786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统计用户购买商品的时机、相对价格 </a:t>
          </a:r>
          <a:r>
            <a:rPr lang="en-US" altLang="zh-CN" sz="1200" kern="1200" dirty="0" smtClean="0"/>
            <a:t>-&gt; </a:t>
          </a:r>
          <a:r>
            <a:rPr lang="zh-CN" altLang="en-US" sz="1200" kern="1200" dirty="0" smtClean="0"/>
            <a:t>用户对商品折扣的敏感度</a:t>
          </a:r>
          <a:endParaRPr lang="zh-CN" altLang="en-US" sz="1200" kern="1200" dirty="0"/>
        </a:p>
      </dsp:txBody>
      <dsp:txXfrm>
        <a:off x="5089144" y="540786"/>
        <a:ext cx="2659208" cy="426045"/>
      </dsp:txXfrm>
    </dsp:sp>
    <dsp:sp modelId="{396C2946-421C-47E1-8BD4-0D93BD97C0AC}">
      <dsp:nvSpPr>
        <dsp:cNvPr id="0" name=""/>
        <dsp:cNvSpPr/>
      </dsp:nvSpPr>
      <dsp:spPr>
        <a:xfrm>
          <a:off x="798578" y="2585931"/>
          <a:ext cx="1853171" cy="596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优惠券单边特征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7</a:t>
          </a:r>
          <a:r>
            <a:rPr lang="zh-CN" altLang="en-US" sz="1400" kern="1200" dirty="0" smtClean="0"/>
            <a:t>维）</a:t>
          </a:r>
          <a:endParaRPr lang="zh-CN" altLang="en-US" sz="1400" kern="1200" dirty="0"/>
        </a:p>
      </dsp:txBody>
      <dsp:txXfrm>
        <a:off x="798578" y="2585931"/>
        <a:ext cx="1853171" cy="596207"/>
      </dsp:txXfrm>
    </dsp:sp>
    <dsp:sp modelId="{12CEB4D6-CDE3-4FB2-882E-FA010034FBBA}">
      <dsp:nvSpPr>
        <dsp:cNvPr id="0" name=""/>
        <dsp:cNvSpPr/>
      </dsp:nvSpPr>
      <dsp:spPr>
        <a:xfrm>
          <a:off x="2931235" y="1073342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自营标志</a:t>
          </a:r>
          <a:endParaRPr lang="zh-CN" altLang="en-US" sz="1400" kern="1200" dirty="0"/>
        </a:p>
      </dsp:txBody>
      <dsp:txXfrm>
        <a:off x="2931235" y="1073342"/>
        <a:ext cx="1878423" cy="426045"/>
      </dsp:txXfrm>
    </dsp:sp>
    <dsp:sp modelId="{F0634342-65A1-49F1-AA45-F856149FECDC}">
      <dsp:nvSpPr>
        <dsp:cNvPr id="0" name=""/>
        <dsp:cNvSpPr/>
      </dsp:nvSpPr>
      <dsp:spPr>
        <a:xfrm>
          <a:off x="5089144" y="1073342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是否自营（</a:t>
          </a:r>
          <a:r>
            <a:rPr lang="en-US" altLang="zh-CN" sz="1200" kern="1200" dirty="0" smtClean="0"/>
            <a:t>0/1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5089144" y="1073342"/>
        <a:ext cx="2659208" cy="426045"/>
      </dsp:txXfrm>
    </dsp:sp>
    <dsp:sp modelId="{E9B99EEF-940F-4A6D-A462-B68391C6A78A}">
      <dsp:nvSpPr>
        <dsp:cNvPr id="0" name=""/>
        <dsp:cNvSpPr/>
      </dsp:nvSpPr>
      <dsp:spPr>
        <a:xfrm>
          <a:off x="2931235" y="1605899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折扣面额</a:t>
          </a:r>
          <a:endParaRPr lang="zh-CN" altLang="en-US" sz="1400" kern="1200" dirty="0"/>
        </a:p>
      </dsp:txBody>
      <dsp:txXfrm>
        <a:off x="2931235" y="1605899"/>
        <a:ext cx="1878423" cy="426045"/>
      </dsp:txXfrm>
    </dsp:sp>
    <dsp:sp modelId="{0188779D-F4FD-4007-BC01-5FC9264E7D28}">
      <dsp:nvSpPr>
        <dsp:cNvPr id="0" name=""/>
        <dsp:cNvSpPr/>
      </dsp:nvSpPr>
      <dsp:spPr>
        <a:xfrm>
          <a:off x="5089144" y="1605899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优惠额度，比如满</a:t>
          </a:r>
          <a:r>
            <a:rPr lang="en-US" altLang="zh-CN" sz="1200" kern="1200" dirty="0" smtClean="0"/>
            <a:t>1000</a:t>
          </a:r>
          <a:r>
            <a:rPr lang="zh-CN" altLang="en-US" sz="1200" kern="1200" dirty="0" smtClean="0"/>
            <a:t>减</a:t>
          </a:r>
          <a:r>
            <a:rPr lang="en-US" altLang="zh-CN" sz="1200" kern="1200" dirty="0" smtClean="0"/>
            <a:t>200</a:t>
          </a:r>
          <a:r>
            <a:rPr lang="zh-CN" altLang="en-US" sz="1200" kern="1200" dirty="0" smtClean="0"/>
            <a:t>，则是</a:t>
          </a:r>
          <a:r>
            <a:rPr lang="en-US" altLang="zh-CN" sz="1200" kern="1200" dirty="0" smtClean="0"/>
            <a:t>200</a:t>
          </a:r>
          <a:endParaRPr lang="zh-CN" altLang="en-US" sz="1200" kern="1200" dirty="0"/>
        </a:p>
      </dsp:txBody>
      <dsp:txXfrm>
        <a:off x="5089144" y="1605899"/>
        <a:ext cx="2659208" cy="426045"/>
      </dsp:txXfrm>
    </dsp:sp>
    <dsp:sp modelId="{29CFDF39-D7AC-469B-9B7D-371354F8E16C}">
      <dsp:nvSpPr>
        <dsp:cNvPr id="0" name=""/>
        <dsp:cNvSpPr/>
      </dsp:nvSpPr>
      <dsp:spPr>
        <a:xfrm>
          <a:off x="2931235" y="2138455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折扣率</a:t>
          </a:r>
          <a:endParaRPr lang="zh-CN" altLang="en-US" sz="1400" kern="1200" dirty="0"/>
        </a:p>
      </dsp:txBody>
      <dsp:txXfrm>
        <a:off x="2931235" y="2138455"/>
        <a:ext cx="1878423" cy="426045"/>
      </dsp:txXfrm>
    </dsp:sp>
    <dsp:sp modelId="{71D8B78E-A45A-4D31-B74D-1FDBAD7C36FD}">
      <dsp:nvSpPr>
        <dsp:cNvPr id="0" name=""/>
        <dsp:cNvSpPr/>
      </dsp:nvSpPr>
      <dsp:spPr>
        <a:xfrm>
          <a:off x="5089144" y="2138455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优惠券折扣力度，</a:t>
          </a:r>
          <a:r>
            <a:rPr lang="en-US" altLang="zh-CN" sz="1200" kern="1200" dirty="0" smtClean="0"/>
            <a:t>200/1000=0.8</a:t>
          </a:r>
          <a:endParaRPr lang="zh-CN" altLang="en-US" sz="1200" kern="1200" dirty="0"/>
        </a:p>
      </dsp:txBody>
      <dsp:txXfrm>
        <a:off x="5089144" y="2138455"/>
        <a:ext cx="2659208" cy="426045"/>
      </dsp:txXfrm>
    </dsp:sp>
    <dsp:sp modelId="{226CA474-9AE4-4A24-B36F-D722CA73FC3B}">
      <dsp:nvSpPr>
        <dsp:cNvPr id="0" name=""/>
        <dsp:cNvSpPr/>
      </dsp:nvSpPr>
      <dsp:spPr>
        <a:xfrm>
          <a:off x="2931235" y="2671012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白条标志</a:t>
          </a:r>
          <a:endParaRPr lang="zh-CN" altLang="en-US" sz="1400" kern="1200" dirty="0"/>
        </a:p>
      </dsp:txBody>
      <dsp:txXfrm>
        <a:off x="2931235" y="2671012"/>
        <a:ext cx="1878423" cy="426045"/>
      </dsp:txXfrm>
    </dsp:sp>
    <dsp:sp modelId="{ED18A6AD-8F9D-401E-817D-A1DD5AD03374}">
      <dsp:nvSpPr>
        <dsp:cNvPr id="0" name=""/>
        <dsp:cNvSpPr/>
      </dsp:nvSpPr>
      <dsp:spPr>
        <a:xfrm>
          <a:off x="5089144" y="2671012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优惠券分为普通券和白条券（</a:t>
          </a:r>
          <a:r>
            <a:rPr lang="en-US" altLang="zh-CN" sz="1200" kern="1200" dirty="0" smtClean="0"/>
            <a:t>0/1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5089144" y="2671012"/>
        <a:ext cx="2659208" cy="426045"/>
      </dsp:txXfrm>
    </dsp:sp>
    <dsp:sp modelId="{9828DDDF-0030-4602-A9CE-41E44FF3499A}">
      <dsp:nvSpPr>
        <dsp:cNvPr id="0" name=""/>
        <dsp:cNvSpPr/>
      </dsp:nvSpPr>
      <dsp:spPr>
        <a:xfrm>
          <a:off x="2931235" y="3203568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全类别标志</a:t>
          </a:r>
          <a:endParaRPr lang="zh-CN" altLang="en-US" sz="1400" kern="1200" dirty="0"/>
        </a:p>
      </dsp:txBody>
      <dsp:txXfrm>
        <a:off x="2931235" y="3203568"/>
        <a:ext cx="1878423" cy="426045"/>
      </dsp:txXfrm>
    </dsp:sp>
    <dsp:sp modelId="{DD3A00EF-7B09-492F-8F48-DB5A42B9B893}">
      <dsp:nvSpPr>
        <dsp:cNvPr id="0" name=""/>
        <dsp:cNvSpPr/>
      </dsp:nvSpPr>
      <dsp:spPr>
        <a:xfrm>
          <a:off x="5089144" y="3203568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是否为全类券的标志特征（</a:t>
          </a:r>
          <a:r>
            <a:rPr lang="en-US" altLang="zh-CN" sz="1200" kern="1200" dirty="0" smtClean="0"/>
            <a:t>0/1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5089144" y="3203568"/>
        <a:ext cx="2659208" cy="426045"/>
      </dsp:txXfrm>
    </dsp:sp>
    <dsp:sp modelId="{565ED939-5D7B-4DA5-9C3E-F7133244A610}">
      <dsp:nvSpPr>
        <dsp:cNvPr id="0" name=""/>
        <dsp:cNvSpPr/>
      </dsp:nvSpPr>
      <dsp:spPr>
        <a:xfrm>
          <a:off x="2931235" y="3736125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领取速率</a:t>
          </a:r>
          <a:endParaRPr lang="zh-CN" altLang="en-US" sz="1400" kern="1200" dirty="0"/>
        </a:p>
      </dsp:txBody>
      <dsp:txXfrm>
        <a:off x="2931235" y="3736125"/>
        <a:ext cx="1878423" cy="426045"/>
      </dsp:txXfrm>
    </dsp:sp>
    <dsp:sp modelId="{25A508D2-E699-4FBB-94E8-554CBE1813C6}">
      <dsp:nvSpPr>
        <dsp:cNvPr id="0" name=""/>
        <dsp:cNvSpPr/>
      </dsp:nvSpPr>
      <dsp:spPr>
        <a:xfrm>
          <a:off x="5089144" y="3736125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所有优惠券近</a:t>
          </a:r>
          <a:r>
            <a:rPr lang="en-US" altLang="zh-CN" sz="1200" kern="1200" dirty="0" smtClean="0"/>
            <a:t>24</a:t>
          </a:r>
          <a:r>
            <a:rPr lang="zh-CN" altLang="en-US" sz="1200" kern="1200" dirty="0" smtClean="0"/>
            <a:t>小时的平均领取速度为</a:t>
          </a:r>
          <a:r>
            <a:rPr lang="en-US" altLang="zh-CN" sz="1200" kern="1200" dirty="0" smtClean="0"/>
            <a:t>1</a:t>
          </a:r>
          <a:endParaRPr lang="zh-CN" altLang="en-US" sz="1200" kern="1200" dirty="0"/>
        </a:p>
      </dsp:txBody>
      <dsp:txXfrm>
        <a:off x="5089144" y="3736125"/>
        <a:ext cx="2659208" cy="426045"/>
      </dsp:txXfrm>
    </dsp:sp>
    <dsp:sp modelId="{9700B012-C5CA-4512-A162-EC195F7B6B41}">
      <dsp:nvSpPr>
        <dsp:cNvPr id="0" name=""/>
        <dsp:cNvSpPr/>
      </dsp:nvSpPr>
      <dsp:spPr>
        <a:xfrm>
          <a:off x="2931235" y="4268681"/>
          <a:ext cx="1878423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初始得分</a:t>
          </a:r>
          <a:endParaRPr lang="zh-CN" altLang="en-US" sz="1400" kern="1200" dirty="0"/>
        </a:p>
      </dsp:txBody>
      <dsp:txXfrm>
        <a:off x="2931235" y="4268681"/>
        <a:ext cx="1878423" cy="426045"/>
      </dsp:txXfrm>
    </dsp:sp>
    <dsp:sp modelId="{E0509D08-E98A-45BD-AD8E-B75A89CB3B1D}">
      <dsp:nvSpPr>
        <dsp:cNvPr id="0" name=""/>
        <dsp:cNvSpPr/>
      </dsp:nvSpPr>
      <dsp:spPr>
        <a:xfrm>
          <a:off x="5089144" y="4268681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优惠券的先验得分，第一期取人工排序结果</a:t>
          </a:r>
          <a:endParaRPr lang="zh-CN" altLang="en-US" sz="1200" kern="1200" dirty="0"/>
        </a:p>
      </dsp:txBody>
      <dsp:txXfrm>
        <a:off x="5089144" y="4268681"/>
        <a:ext cx="2659208" cy="426045"/>
      </dsp:txXfrm>
    </dsp:sp>
    <dsp:sp modelId="{0F186DA3-5FC2-4DC6-8484-B6C4F746C5CA}">
      <dsp:nvSpPr>
        <dsp:cNvPr id="0" name=""/>
        <dsp:cNvSpPr/>
      </dsp:nvSpPr>
      <dsp:spPr>
        <a:xfrm>
          <a:off x="798578" y="6047548"/>
          <a:ext cx="1853171" cy="596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用户优惠券双边特征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102</a:t>
          </a:r>
          <a:r>
            <a:rPr lang="zh-CN" altLang="en-US" sz="1400" kern="1200" dirty="0" smtClean="0"/>
            <a:t>维）</a:t>
          </a:r>
          <a:endParaRPr lang="zh-CN" altLang="en-US" sz="1400" kern="1200" dirty="0"/>
        </a:p>
      </dsp:txBody>
      <dsp:txXfrm>
        <a:off x="798578" y="6047548"/>
        <a:ext cx="1853171" cy="596207"/>
      </dsp:txXfrm>
    </dsp:sp>
    <dsp:sp modelId="{4BD2A95F-0106-46A4-88E7-5DBB6D3AE223}">
      <dsp:nvSpPr>
        <dsp:cNvPr id="0" name=""/>
        <dsp:cNvSpPr/>
      </dsp:nvSpPr>
      <dsp:spPr>
        <a:xfrm>
          <a:off x="2931235" y="5246112"/>
          <a:ext cx="1878423" cy="60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长期兴趣交互特征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6</a:t>
          </a:r>
          <a:r>
            <a:rPr lang="zh-CN" altLang="en-US" sz="1400" kern="1200" dirty="0" smtClean="0"/>
            <a:t>维）</a:t>
          </a:r>
          <a:endParaRPr lang="zh-CN" altLang="en-US" sz="1400" kern="1200" dirty="0"/>
        </a:p>
      </dsp:txBody>
      <dsp:txXfrm>
        <a:off x="2931235" y="5246112"/>
        <a:ext cx="1878423" cy="601409"/>
      </dsp:txXfrm>
    </dsp:sp>
    <dsp:sp modelId="{249CA84E-DCDD-4249-A3A1-E802D77A3F1A}">
      <dsp:nvSpPr>
        <dsp:cNvPr id="0" name=""/>
        <dsp:cNvSpPr/>
      </dsp:nvSpPr>
      <dsp:spPr>
        <a:xfrm>
          <a:off x="5089144" y="5333795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主要是用户画像与优惠券所属品类、品牌等匹配度</a:t>
          </a:r>
          <a:endParaRPr lang="zh-CN" altLang="en-US" sz="1200" kern="1200" dirty="0"/>
        </a:p>
      </dsp:txBody>
      <dsp:txXfrm>
        <a:off x="5089144" y="5333795"/>
        <a:ext cx="2659208" cy="426045"/>
      </dsp:txXfrm>
    </dsp:sp>
    <dsp:sp modelId="{82C0FC13-6144-4F3C-B2B6-B6B114096393}">
      <dsp:nvSpPr>
        <dsp:cNvPr id="0" name=""/>
        <dsp:cNvSpPr/>
      </dsp:nvSpPr>
      <dsp:spPr>
        <a:xfrm>
          <a:off x="8027838" y="4801238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用户</a:t>
          </a:r>
          <a:r>
            <a:rPr lang="en-US" sz="1100" b="0" i="0" kern="1200" dirty="0" smtClean="0"/>
            <a:t>A </a:t>
          </a:r>
          <a:r>
            <a:rPr lang="zh-CN" altLang="en-US" sz="1100" b="0" i="0" kern="1200" dirty="0" smtClean="0"/>
            <a:t>对 </a:t>
          </a:r>
          <a:r>
            <a:rPr lang="en-US" sz="1100" b="0" i="0" kern="1200" dirty="0" smtClean="0"/>
            <a:t>a={a1、a2、a3}  3</a:t>
          </a:r>
          <a:r>
            <a:rPr lang="zh-CN" altLang="en-US" sz="1100" b="0" i="0" kern="1200" dirty="0" smtClean="0"/>
            <a:t>个三级类分别有 </a:t>
          </a:r>
          <a:r>
            <a:rPr lang="en-US" sz="1100" b="0" i="0" kern="1200" dirty="0" smtClean="0"/>
            <a:t>w1、w2、w3</a:t>
          </a:r>
          <a:r>
            <a:rPr lang="zh-CN" altLang="en-US" sz="1100" b="0" i="0" kern="1200" dirty="0" smtClean="0"/>
            <a:t>的偏好度。</a:t>
          </a:r>
          <a:endParaRPr lang="en-US" altLang="zh-CN" sz="1100" b="0" i="0" kern="1200" dirty="0" smtClean="0"/>
        </a:p>
      </dsp:txBody>
      <dsp:txXfrm>
        <a:off x="8027838" y="4801238"/>
        <a:ext cx="4071114" cy="426045"/>
      </dsp:txXfrm>
    </dsp:sp>
    <dsp:sp modelId="{AD3A42CA-402A-4D3E-99C5-B0EA05F9E2A3}">
      <dsp:nvSpPr>
        <dsp:cNvPr id="0" name=""/>
        <dsp:cNvSpPr/>
      </dsp:nvSpPr>
      <dsp:spPr>
        <a:xfrm>
          <a:off x="8027838" y="5333795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优惠券 </a:t>
          </a:r>
          <a:r>
            <a:rPr lang="en-US" sz="1100" b="0" i="0" kern="1200" dirty="0" smtClean="0"/>
            <a:t>B，</a:t>
          </a:r>
          <a:r>
            <a:rPr lang="zh-CN" altLang="en-US" sz="1100" b="0" i="0" kern="1200" dirty="0" smtClean="0"/>
            <a:t>适用于 </a:t>
          </a:r>
          <a:r>
            <a:rPr lang="en-US" sz="1100" b="0" i="0" kern="1200" dirty="0" smtClean="0"/>
            <a:t>b={ a1、a3}  2</a:t>
          </a:r>
          <a:r>
            <a:rPr lang="zh-CN" altLang="en-US" sz="1100" b="0" i="0" kern="1200" dirty="0" smtClean="0"/>
            <a:t>个三级类。按照取和（</a:t>
          </a:r>
          <a:r>
            <a:rPr lang="en-US" sz="1100" b="0" i="0" kern="1200" dirty="0" smtClean="0"/>
            <a:t>w1+w3</a:t>
          </a:r>
          <a:r>
            <a:rPr lang="zh-CN" altLang="en-US" sz="1100" b="0" i="0" kern="1200" dirty="0" smtClean="0"/>
            <a:t>）</a:t>
          </a:r>
          <a:r>
            <a:rPr lang="en-US" sz="1100" b="0" i="0" kern="1200" dirty="0" smtClean="0"/>
            <a:t>、</a:t>
          </a:r>
          <a:r>
            <a:rPr lang="zh-CN" altLang="en-US" sz="1100" b="0" i="0" kern="1200" dirty="0" smtClean="0"/>
            <a:t>取最大值（</a:t>
          </a:r>
          <a:r>
            <a:rPr lang="en-US" sz="1100" b="0" i="0" kern="1200" dirty="0" smtClean="0"/>
            <a:t>max(w1,w3)</a:t>
          </a:r>
          <a:r>
            <a:rPr lang="zh-CN" altLang="en-US" sz="1100" b="0" i="0" kern="1200" dirty="0" smtClean="0"/>
            <a:t>）的规则计算获取</a:t>
          </a:r>
          <a:r>
            <a:rPr lang="en-US" altLang="zh-CN" sz="1100" b="0" i="0" kern="1200" dirty="0" smtClean="0"/>
            <a:t>2</a:t>
          </a:r>
          <a:r>
            <a:rPr lang="zh-CN" altLang="en-US" sz="1100" b="0" i="0" kern="1200" dirty="0" smtClean="0"/>
            <a:t>个特征。</a:t>
          </a:r>
          <a:endParaRPr lang="zh-CN" altLang="en-US" sz="1100" kern="1200" dirty="0"/>
        </a:p>
      </dsp:txBody>
      <dsp:txXfrm>
        <a:off x="8027838" y="5333795"/>
        <a:ext cx="4071114" cy="426045"/>
      </dsp:txXfrm>
    </dsp:sp>
    <dsp:sp modelId="{755CC4E8-3F22-4188-873C-1B8247A991A0}">
      <dsp:nvSpPr>
        <dsp:cNvPr id="0" name=""/>
        <dsp:cNvSpPr/>
      </dsp:nvSpPr>
      <dsp:spPr>
        <a:xfrm>
          <a:off x="8027838" y="5866351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根据（三级类、品牌词、店铺）*（求和，求最大值）一共有 </a:t>
          </a:r>
          <a:r>
            <a:rPr lang="en-US" altLang="zh-CN" sz="1100" b="0" i="0" kern="1200" dirty="0" smtClean="0"/>
            <a:t>6</a:t>
          </a:r>
          <a:r>
            <a:rPr lang="zh-CN" altLang="en-US" sz="1100" b="0" i="0" kern="1200" dirty="0" smtClean="0"/>
            <a:t>维特征。</a:t>
          </a:r>
          <a:endParaRPr lang="zh-CN" altLang="en-US" sz="1100" kern="1200" dirty="0"/>
        </a:p>
      </dsp:txBody>
      <dsp:txXfrm>
        <a:off x="8027838" y="5866351"/>
        <a:ext cx="4071114" cy="426045"/>
      </dsp:txXfrm>
    </dsp:sp>
    <dsp:sp modelId="{02C8D606-59E7-4FE6-8D93-B01860A98AA7}">
      <dsp:nvSpPr>
        <dsp:cNvPr id="0" name=""/>
        <dsp:cNvSpPr/>
      </dsp:nvSpPr>
      <dsp:spPr>
        <a:xfrm>
          <a:off x="2931235" y="6843782"/>
          <a:ext cx="1878423" cy="60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短期兴趣交互特征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96</a:t>
          </a:r>
          <a:r>
            <a:rPr lang="zh-CN" altLang="en-US" sz="1400" kern="1200" dirty="0" smtClean="0"/>
            <a:t>维）</a:t>
          </a:r>
          <a:endParaRPr lang="zh-CN" altLang="en-US" sz="1400" kern="1200" dirty="0"/>
        </a:p>
      </dsp:txBody>
      <dsp:txXfrm>
        <a:off x="2931235" y="6843782"/>
        <a:ext cx="1878423" cy="601409"/>
      </dsp:txXfrm>
    </dsp:sp>
    <dsp:sp modelId="{7CBAB41B-EF48-4A48-AF5C-2FC1D2BE7447}">
      <dsp:nvSpPr>
        <dsp:cNvPr id="0" name=""/>
        <dsp:cNvSpPr/>
      </dsp:nvSpPr>
      <dsp:spPr>
        <a:xfrm>
          <a:off x="5089144" y="6931464"/>
          <a:ext cx="2659208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/>
            <a:t>用户近期关注商品的属性特征和优惠券所属品类、品牌等匹配度</a:t>
          </a:r>
          <a:endParaRPr lang="zh-CN" altLang="en-US" sz="1200" kern="1200" dirty="0"/>
        </a:p>
      </dsp:txBody>
      <dsp:txXfrm>
        <a:off x="5089144" y="6931464"/>
        <a:ext cx="2659208" cy="426045"/>
      </dsp:txXfrm>
    </dsp:sp>
    <dsp:sp modelId="{A391C93E-EE8C-4087-90A2-080750F771E7}">
      <dsp:nvSpPr>
        <dsp:cNvPr id="0" name=""/>
        <dsp:cNvSpPr/>
      </dsp:nvSpPr>
      <dsp:spPr>
        <a:xfrm>
          <a:off x="8027838" y="6398908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用户</a:t>
          </a:r>
          <a:r>
            <a:rPr lang="en-US" altLang="zh-CN" sz="1100" b="0" i="0" kern="1200" dirty="0" smtClean="0"/>
            <a:t>A</a:t>
          </a:r>
          <a:r>
            <a:rPr lang="zh-CN" altLang="en-US" sz="1100" b="0" i="0" kern="1200" dirty="0" smtClean="0"/>
            <a:t>在</a:t>
          </a:r>
          <a:r>
            <a:rPr lang="en-US" altLang="zh-CN" sz="1100" b="0" i="0" kern="1200" dirty="0" smtClean="0"/>
            <a:t>10</a:t>
          </a:r>
          <a:r>
            <a:rPr lang="zh-CN" altLang="en-US" sz="1100" b="0" i="0" kern="1200" dirty="0" smtClean="0"/>
            <a:t>分钟内点击了</a:t>
          </a:r>
          <a:r>
            <a:rPr lang="en-US" altLang="zh-CN" sz="1100" b="0" i="0" kern="1200" dirty="0" smtClean="0"/>
            <a:t>P1</a:t>
          </a:r>
          <a:r>
            <a:rPr lang="zh-CN" altLang="en-US" sz="1100" b="0" i="0" kern="1200" dirty="0" smtClean="0"/>
            <a:t>、</a:t>
          </a:r>
          <a:r>
            <a:rPr lang="en-US" altLang="zh-CN" sz="1100" b="0" i="0" kern="1200" dirty="0" smtClean="0"/>
            <a:t>P2</a:t>
          </a:r>
          <a:r>
            <a:rPr lang="zh-CN" altLang="en-US" sz="1100" b="0" i="0" kern="1200" dirty="0" smtClean="0"/>
            <a:t>、</a:t>
          </a:r>
          <a:r>
            <a:rPr lang="en-US" altLang="zh-CN" sz="1100" b="0" i="0" kern="1200" dirty="0" smtClean="0"/>
            <a:t>P3 3</a:t>
          </a:r>
          <a:r>
            <a:rPr lang="zh-CN" altLang="en-US" sz="1100" b="0" i="0" kern="1200" dirty="0" smtClean="0"/>
            <a:t>个商品，三级类分别为 </a:t>
          </a:r>
          <a:r>
            <a:rPr lang="en-US" altLang="zh-CN" sz="1100" b="0" i="0" kern="1200" dirty="0" smtClean="0"/>
            <a:t>a={a1</a:t>
          </a:r>
          <a:r>
            <a:rPr lang="zh-CN" altLang="en-US" sz="1100" b="0" i="0" kern="1200" dirty="0" smtClean="0"/>
            <a:t>、</a:t>
          </a:r>
          <a:r>
            <a:rPr lang="en-US" altLang="zh-CN" sz="1100" b="0" i="0" kern="1200" dirty="0" smtClean="0"/>
            <a:t>a2</a:t>
          </a:r>
          <a:r>
            <a:rPr lang="zh-CN" altLang="en-US" sz="1100" b="0" i="0" kern="1200" dirty="0" smtClean="0"/>
            <a:t>、</a:t>
          </a:r>
          <a:r>
            <a:rPr lang="en-US" altLang="zh-CN" sz="1100" b="0" i="0" kern="1200" dirty="0" smtClean="0"/>
            <a:t>a3}</a:t>
          </a:r>
          <a:endParaRPr lang="zh-CN" altLang="en-US" sz="1100" kern="1200" dirty="0"/>
        </a:p>
      </dsp:txBody>
      <dsp:txXfrm>
        <a:off x="8027838" y="6398908"/>
        <a:ext cx="4071114" cy="426045"/>
      </dsp:txXfrm>
    </dsp:sp>
    <dsp:sp modelId="{17128452-2889-4F90-B9E3-A5D2FB2CDF14}">
      <dsp:nvSpPr>
        <dsp:cNvPr id="0" name=""/>
        <dsp:cNvSpPr/>
      </dsp:nvSpPr>
      <dsp:spPr>
        <a:xfrm>
          <a:off x="8027838" y="6931464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优惠券</a:t>
          </a:r>
          <a:r>
            <a:rPr lang="en-US" altLang="zh-CN" sz="1100" b="0" i="0" kern="1200" dirty="0" smtClean="0"/>
            <a:t>C</a:t>
          </a:r>
          <a:r>
            <a:rPr lang="zh-CN" altLang="en-US" sz="1100" b="0" i="0" kern="1200" dirty="0" smtClean="0"/>
            <a:t>适用于 </a:t>
          </a:r>
          <a:r>
            <a:rPr lang="en-US" altLang="zh-CN" sz="1100" b="0" i="0" kern="1200" dirty="0" smtClean="0"/>
            <a:t>b={a1</a:t>
          </a:r>
          <a:r>
            <a:rPr lang="zh-CN" altLang="en-US" sz="1100" b="0" i="0" kern="1200" dirty="0" smtClean="0"/>
            <a:t>、</a:t>
          </a:r>
          <a:r>
            <a:rPr lang="en-US" altLang="zh-CN" sz="1100" b="0" i="0" kern="1200" dirty="0" smtClean="0"/>
            <a:t>a3}  2</a:t>
          </a:r>
          <a:r>
            <a:rPr lang="zh-CN" altLang="en-US" sz="1100" b="0" i="0" kern="1200" dirty="0" smtClean="0"/>
            <a:t>个三级类。则按照取和（</a:t>
          </a:r>
          <a:r>
            <a:rPr lang="en-US" altLang="zh-CN" sz="1100" b="0" i="0" kern="1200" dirty="0" smtClean="0"/>
            <a:t>1+1</a:t>
          </a:r>
          <a:r>
            <a:rPr lang="zh-CN" altLang="en-US" sz="1100" b="0" i="0" kern="1200" dirty="0" smtClean="0"/>
            <a:t>）、取比例（</a:t>
          </a:r>
          <a:r>
            <a:rPr lang="en-US" altLang="zh-CN" sz="1100" b="0" i="0" kern="1200" dirty="0" smtClean="0"/>
            <a:t>2/3</a:t>
          </a:r>
          <a:r>
            <a:rPr lang="zh-CN" altLang="en-US" sz="1100" b="0" i="0" kern="1200" dirty="0" smtClean="0"/>
            <a:t>）的规则计算获取</a:t>
          </a:r>
          <a:r>
            <a:rPr lang="en-US" altLang="zh-CN" sz="1100" b="0" i="0" kern="1200" dirty="0" smtClean="0"/>
            <a:t>2</a:t>
          </a:r>
          <a:r>
            <a:rPr lang="zh-CN" altLang="en-US" sz="1100" b="0" i="0" kern="1200" dirty="0" smtClean="0"/>
            <a:t>个特征：</a:t>
          </a:r>
          <a:endParaRPr lang="zh-CN" altLang="en-US" sz="1100" b="0" i="0" kern="1200" dirty="0"/>
        </a:p>
      </dsp:txBody>
      <dsp:txXfrm>
        <a:off x="8027838" y="6931464"/>
        <a:ext cx="4071114" cy="426045"/>
      </dsp:txXfrm>
    </dsp:sp>
    <dsp:sp modelId="{CA4ABD61-0C80-4204-A4E2-FB0FF5D36936}">
      <dsp:nvSpPr>
        <dsp:cNvPr id="0" name=""/>
        <dsp:cNvSpPr/>
      </dsp:nvSpPr>
      <dsp:spPr>
        <a:xfrm>
          <a:off x="8027838" y="7464021"/>
          <a:ext cx="4071114" cy="42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i="0" kern="1200" dirty="0" smtClean="0"/>
            <a:t>获取（三级类、品牌词、店铺）*（</a:t>
          </a:r>
          <a:r>
            <a:rPr lang="en-US" altLang="zh-CN" sz="1100" b="0" i="0" kern="1200" dirty="0" smtClean="0"/>
            <a:t>10</a:t>
          </a:r>
          <a:r>
            <a:rPr lang="zh-CN" altLang="en-US" sz="1100" b="0" i="0" kern="1200" dirty="0" smtClean="0"/>
            <a:t>分钟、</a:t>
          </a:r>
          <a:r>
            <a:rPr lang="en-US" altLang="zh-CN" sz="1100" b="0" i="0" kern="1200" dirty="0" smtClean="0"/>
            <a:t>1</a:t>
          </a:r>
          <a:r>
            <a:rPr lang="zh-CN" altLang="en-US" sz="1100" b="0" i="0" kern="1200" dirty="0" smtClean="0"/>
            <a:t>小时、</a:t>
          </a:r>
          <a:r>
            <a:rPr lang="en-US" altLang="zh-CN" sz="1100" b="0" i="0" kern="1200" dirty="0" smtClean="0"/>
            <a:t>1</a:t>
          </a:r>
          <a:r>
            <a:rPr lang="zh-CN" altLang="en-US" sz="1100" b="0" i="0" kern="1200" dirty="0" smtClean="0"/>
            <a:t>天、</a:t>
          </a:r>
          <a:r>
            <a:rPr lang="en-US" altLang="zh-CN" sz="1100" b="0" i="0" kern="1200" dirty="0" smtClean="0">
              <a:solidFill>
                <a:srgbClr val="FF0000"/>
              </a:solidFill>
            </a:rPr>
            <a:t>7</a:t>
          </a:r>
          <a:r>
            <a:rPr lang="zh-CN" altLang="en-US" sz="1100" b="0" i="0" kern="1200" dirty="0" smtClean="0">
              <a:solidFill>
                <a:srgbClr val="FF0000"/>
              </a:solidFill>
            </a:rPr>
            <a:t>天</a:t>
          </a:r>
          <a:r>
            <a:rPr lang="zh-CN" altLang="en-US" sz="1100" b="0" i="0" kern="1200" dirty="0" smtClean="0"/>
            <a:t>）*（浏览、关注、加车、购买）*（次数、占比）共</a:t>
          </a:r>
          <a:r>
            <a:rPr lang="en-US" altLang="zh-CN" sz="1100" b="0" i="0" kern="1200" dirty="0" smtClean="0"/>
            <a:t>96</a:t>
          </a:r>
          <a:r>
            <a:rPr lang="zh-CN" altLang="en-US" sz="1100" b="0" i="0" kern="1200" dirty="0" smtClean="0"/>
            <a:t>维特征。</a:t>
          </a:r>
          <a:endParaRPr lang="zh-CN" altLang="en-US" sz="1100" b="0" i="0" kern="1200" dirty="0"/>
        </a:p>
      </dsp:txBody>
      <dsp:txXfrm>
        <a:off x="8027838" y="7464021"/>
        <a:ext cx="4071114" cy="42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22F3B-80FE-4EAC-ABC7-237C320B82EE}">
      <dsp:nvSpPr>
        <dsp:cNvPr id="0" name=""/>
        <dsp:cNvSpPr/>
      </dsp:nvSpPr>
      <dsp:spPr>
        <a:xfrm>
          <a:off x="3434" y="2280709"/>
          <a:ext cx="2188435" cy="857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模型衡量指标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分流按照用户分</a:t>
          </a:r>
          <a:endParaRPr lang="zh-CN" altLang="en-US" sz="1800" kern="1200" dirty="0"/>
        </a:p>
      </dsp:txBody>
      <dsp:txXfrm>
        <a:off x="28542" y="2305817"/>
        <a:ext cx="2138219" cy="807032"/>
      </dsp:txXfrm>
    </dsp:sp>
    <dsp:sp modelId="{53558545-D85D-431F-A2BD-D7ECC8CC96ED}">
      <dsp:nvSpPr>
        <dsp:cNvPr id="0" name=""/>
        <dsp:cNvSpPr/>
      </dsp:nvSpPr>
      <dsp:spPr>
        <a:xfrm rot="19048190">
          <a:off x="2042252" y="2307490"/>
          <a:ext cx="1137434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1137434" y="17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82533" y="2296457"/>
        <a:ext cx="56871" cy="56871"/>
      </dsp:txXfrm>
    </dsp:sp>
    <dsp:sp modelId="{C7A803D8-811C-4B04-BBFF-A0DB65A2EB76}">
      <dsp:nvSpPr>
        <dsp:cNvPr id="0" name=""/>
        <dsp:cNvSpPr/>
      </dsp:nvSpPr>
      <dsp:spPr>
        <a:xfrm>
          <a:off x="3030069" y="1634593"/>
          <a:ext cx="5094496" cy="611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曝光</a:t>
          </a:r>
          <a:r>
            <a:rPr lang="zh-CN" altLang="en-US" sz="1600" kern="1200" smtClean="0"/>
            <a:t>用户转化率（</a:t>
          </a:r>
          <a:r>
            <a:rPr lang="zh-CN" altLang="en-US" sz="1600" kern="1200" dirty="0" smtClean="0"/>
            <a:t>父订单数 </a:t>
          </a:r>
          <a:r>
            <a:rPr lang="en-US" altLang="zh-CN" sz="1600" kern="1200" dirty="0" smtClean="0"/>
            <a:t>/ </a:t>
          </a:r>
          <a:r>
            <a:rPr lang="zh-CN" altLang="en-US" sz="1600" kern="1200" dirty="0" smtClean="0"/>
            <a:t>曝光用户数）</a:t>
          </a:r>
          <a:endParaRPr lang="zh-CN" altLang="en-US" sz="1600" kern="1200" dirty="0"/>
        </a:p>
      </dsp:txBody>
      <dsp:txXfrm>
        <a:off x="3047986" y="1652510"/>
        <a:ext cx="5058662" cy="575884"/>
      </dsp:txXfrm>
    </dsp:sp>
    <dsp:sp modelId="{181B4BC8-EB28-401B-8627-8D0BF7088EA1}">
      <dsp:nvSpPr>
        <dsp:cNvPr id="0" name=""/>
        <dsp:cNvSpPr/>
      </dsp:nvSpPr>
      <dsp:spPr>
        <a:xfrm>
          <a:off x="2191869" y="2691931"/>
          <a:ext cx="838200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838200" y="17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90014" y="2688378"/>
        <a:ext cx="41910" cy="41910"/>
      </dsp:txXfrm>
    </dsp:sp>
    <dsp:sp modelId="{86EC33D6-8B83-420D-9773-D951BD84E6AC}">
      <dsp:nvSpPr>
        <dsp:cNvPr id="0" name=""/>
        <dsp:cNvSpPr/>
      </dsp:nvSpPr>
      <dsp:spPr>
        <a:xfrm>
          <a:off x="3030069" y="2403474"/>
          <a:ext cx="5094496" cy="611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曝光用户</a:t>
          </a:r>
          <a:r>
            <a:rPr lang="en-US" altLang="zh-CN" sz="1600" kern="1200" dirty="0" smtClean="0"/>
            <a:t>UV</a:t>
          </a:r>
          <a:r>
            <a:rPr lang="zh-CN" altLang="en-US" sz="1600" kern="1200" dirty="0" smtClean="0"/>
            <a:t>价值（当天有效下单</a:t>
          </a:r>
          <a:r>
            <a:rPr lang="en-US" altLang="zh-CN" sz="1600" kern="1200" dirty="0" smtClean="0"/>
            <a:t>GMV / </a:t>
          </a:r>
          <a:r>
            <a:rPr lang="zh-CN" altLang="en-US" sz="1600" kern="1200" dirty="0" smtClean="0"/>
            <a:t>曝光用户数）</a:t>
          </a:r>
          <a:endParaRPr lang="zh-CN" altLang="en-US" sz="1600" kern="1200" dirty="0"/>
        </a:p>
      </dsp:txBody>
      <dsp:txXfrm>
        <a:off x="3047986" y="2421391"/>
        <a:ext cx="5058662" cy="575884"/>
      </dsp:txXfrm>
    </dsp:sp>
    <dsp:sp modelId="{22741B2C-5A5C-4406-BBC7-F15D4636C60D}">
      <dsp:nvSpPr>
        <dsp:cNvPr id="0" name=""/>
        <dsp:cNvSpPr/>
      </dsp:nvSpPr>
      <dsp:spPr>
        <a:xfrm rot="2551810">
          <a:off x="2042252" y="3076371"/>
          <a:ext cx="1137434" cy="34804"/>
        </a:xfrm>
        <a:custGeom>
          <a:avLst/>
          <a:gdLst/>
          <a:ahLst/>
          <a:cxnLst/>
          <a:rect l="0" t="0" r="0" b="0"/>
          <a:pathLst>
            <a:path>
              <a:moveTo>
                <a:pt x="0" y="17402"/>
              </a:moveTo>
              <a:lnTo>
                <a:pt x="1137434" y="17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82533" y="3065338"/>
        <a:ext cx="56871" cy="56871"/>
      </dsp:txXfrm>
    </dsp:sp>
    <dsp:sp modelId="{5F2F5A57-4FB9-4D00-8F53-EAD8DA832962}">
      <dsp:nvSpPr>
        <dsp:cNvPr id="0" name=""/>
        <dsp:cNvSpPr/>
      </dsp:nvSpPr>
      <dsp:spPr>
        <a:xfrm>
          <a:off x="3030069" y="3172355"/>
          <a:ext cx="5094496" cy="611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曝光用户人均点击数（点击量 </a:t>
          </a:r>
          <a:r>
            <a:rPr lang="en-US" altLang="zh-CN" sz="1600" kern="1200" dirty="0" smtClean="0"/>
            <a:t>/ </a:t>
          </a:r>
          <a:r>
            <a:rPr lang="zh-CN" altLang="en-US" sz="1600" kern="1200" dirty="0" smtClean="0"/>
            <a:t>曝光用户数）</a:t>
          </a:r>
          <a:endParaRPr lang="zh-CN" altLang="en-US" sz="1600" kern="1200" dirty="0"/>
        </a:p>
      </dsp:txBody>
      <dsp:txXfrm>
        <a:off x="3047986" y="3190272"/>
        <a:ext cx="5058662" cy="57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8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9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4DAF-0F34-493D-8B8F-FA0B0905152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1C07-64AD-42BA-86E4-902244A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7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8102" y="130016"/>
            <a:ext cx="755904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3900" b="1" i="0" dirty="0" smtClean="0">
                <a:solidFill>
                  <a:srgbClr val="333333"/>
                </a:solidFill>
                <a:effectLst/>
                <a:latin typeface="+mn-ea"/>
              </a:rPr>
              <a:t>需求</a:t>
            </a:r>
            <a:endParaRPr lang="en-US" altLang="zh-CN" sz="3900" b="1" i="0" dirty="0" smtClean="0">
              <a:solidFill>
                <a:srgbClr val="333333"/>
              </a:solidFill>
              <a:effectLst/>
              <a:latin typeface="+mn-ea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+mn-ea"/>
              </a:rPr>
              <a:t>APP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+mn-ea"/>
              </a:rPr>
              <a:t>优惠券模块，进行个性化优惠券排序，根据用户的兴趣行为偏好，进行优惠券推荐。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+mn-ea"/>
              </a:rPr>
              <a:t>APP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+mn-ea"/>
              </a:rPr>
              <a:t>个性化优惠券发放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+mn-ea"/>
              </a:rPr>
              <a:t>PC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+mn-ea"/>
              </a:rPr>
              <a:t>个性化优惠券发放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269" y="2700555"/>
            <a:ext cx="1110342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900" b="1" dirty="0">
                <a:solidFill>
                  <a:srgbClr val="333333"/>
                </a:solidFill>
                <a:latin typeface="+mn-ea"/>
              </a:rPr>
              <a:t>领券</a:t>
            </a:r>
            <a:r>
              <a:rPr lang="zh-CN" altLang="en-US" sz="3900" b="1" dirty="0" smtClean="0">
                <a:solidFill>
                  <a:srgbClr val="333333"/>
                </a:solidFill>
                <a:latin typeface="+mn-ea"/>
              </a:rPr>
              <a:t>中心优惠券</a:t>
            </a:r>
            <a:r>
              <a:rPr lang="zh-CN" altLang="en-US" sz="3900" b="1" dirty="0" smtClean="0">
                <a:solidFill>
                  <a:srgbClr val="333333"/>
                </a:solidFill>
                <a:latin typeface="+mn-ea"/>
              </a:rPr>
              <a:t>说明</a:t>
            </a:r>
            <a:endParaRPr lang="en-US" altLang="zh-CN" sz="3900" b="1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+mn-ea"/>
              </a:rPr>
              <a:t>优惠券数据来源 </a:t>
            </a:r>
            <a:r>
              <a:rPr lang="en-US" altLang="zh-CN" sz="2300" dirty="0" smtClean="0">
                <a:latin typeface="+mn-ea"/>
              </a:rPr>
              <a:t>: </a:t>
            </a:r>
            <a:r>
              <a:rPr lang="zh-CN" altLang="en-US" sz="2300" dirty="0" smtClean="0">
                <a:latin typeface="+mn-ea"/>
              </a:rPr>
              <a:t>由业务方提供待展示的优惠券，每五分钟更新一次。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+mn-ea"/>
              </a:rPr>
              <a:t>优惠券种类 </a:t>
            </a:r>
            <a:r>
              <a:rPr lang="en-US" altLang="zh-CN" sz="2300" dirty="0" smtClean="0">
                <a:latin typeface="+mn-ea"/>
              </a:rPr>
              <a:t>: </a:t>
            </a:r>
            <a:r>
              <a:rPr lang="zh-CN" altLang="en-US" sz="2300" dirty="0" smtClean="0">
                <a:latin typeface="+mn-ea"/>
              </a:rPr>
              <a:t>优惠券分为精选券和普通券，普通券包含食品饮料，家用电器，个护化妆，电脑办公，手机数码，服装鞋帽，运动户外，全球购，珠宝箱包，家居家纺，母婴用品，图书印象，其他十三个类别。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+mn-ea"/>
              </a:rPr>
              <a:t>排序需求</a:t>
            </a:r>
            <a:r>
              <a:rPr lang="en-US" altLang="zh-CN" sz="2300" dirty="0" smtClean="0">
                <a:latin typeface="+mn-ea"/>
              </a:rPr>
              <a:t>1 </a:t>
            </a:r>
            <a:r>
              <a:rPr lang="zh-CN" altLang="en-US" sz="2300" dirty="0" smtClean="0">
                <a:latin typeface="+mn-ea"/>
              </a:rPr>
              <a:t>：对普通券十三个类别展示顺序进行排序。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+mn-ea"/>
              </a:rPr>
              <a:t>排序需求</a:t>
            </a:r>
            <a:r>
              <a:rPr lang="en-US" altLang="zh-CN" sz="2300" dirty="0" smtClean="0">
                <a:latin typeface="+mn-ea"/>
              </a:rPr>
              <a:t>2 </a:t>
            </a:r>
            <a:r>
              <a:rPr lang="zh-CN" altLang="en-US" sz="2300" dirty="0" smtClean="0">
                <a:latin typeface="+mn-ea"/>
              </a:rPr>
              <a:t>：对精选券和各个类别的券展示进行排序。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+mn-ea"/>
              </a:rPr>
              <a:t>用户领取后，权重降低。</a:t>
            </a:r>
            <a:r>
              <a:rPr lang="en-US" altLang="zh-CN" sz="2300" dirty="0" smtClean="0">
                <a:latin typeface="+mn-ea"/>
              </a:rPr>
              <a:t>----</a:t>
            </a:r>
            <a:r>
              <a:rPr lang="zh-CN" altLang="en-US" sz="2300" dirty="0" smtClean="0">
                <a:latin typeface="+mn-ea"/>
              </a:rPr>
              <a:t>优惠券领取状态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latin typeface="+mn-ea"/>
              </a:rPr>
              <a:t>pc</a:t>
            </a:r>
            <a:r>
              <a:rPr lang="zh-CN" altLang="en-US" sz="2300" dirty="0" smtClean="0">
                <a:latin typeface="+mn-ea"/>
              </a:rPr>
              <a:t>优惠券发放需要过滤掉</a:t>
            </a:r>
            <a:r>
              <a:rPr lang="en-US" altLang="zh-CN" sz="2300" dirty="0" smtClean="0">
                <a:latin typeface="+mn-ea"/>
              </a:rPr>
              <a:t>app</a:t>
            </a:r>
            <a:r>
              <a:rPr lang="zh-CN" altLang="en-US" sz="2300" dirty="0" smtClean="0">
                <a:latin typeface="+mn-ea"/>
              </a:rPr>
              <a:t>专用券</a:t>
            </a:r>
            <a:r>
              <a:rPr lang="en-US" altLang="zh-CN" sz="2300" dirty="0" smtClean="0">
                <a:latin typeface="+mn-ea"/>
              </a:rPr>
              <a:t>-----</a:t>
            </a:r>
            <a:r>
              <a:rPr lang="zh-CN" altLang="en-US" sz="2300" dirty="0" smtClean="0">
                <a:latin typeface="+mn-ea"/>
              </a:rPr>
              <a:t>优惠券平台信息</a:t>
            </a:r>
            <a:endParaRPr lang="zh-CN" altLang="en-US" sz="2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6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27241276"/>
              </p:ext>
            </p:extLst>
          </p:nvPr>
        </p:nvGraphicFramePr>
        <p:xfrm>
          <a:off x="0" y="-484947"/>
          <a:ext cx="12192000" cy="789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0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精选中优惠券是怎么排序的，为什么我点击并加入购物车枕头和卫生纸的商品，精选中并没有出现对应的优惠券？其实优惠券排序基本就不会变动。。。</a:t>
            </a:r>
            <a:endParaRPr lang="en-US" altLang="zh-CN" dirty="0" smtClean="0"/>
          </a:p>
          <a:p>
            <a:r>
              <a:rPr lang="zh-CN" altLang="en-US" dirty="0"/>
              <a:t>领券</a:t>
            </a:r>
            <a:r>
              <a:rPr lang="zh-CN" altLang="en-US" dirty="0" smtClean="0"/>
              <a:t>中心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需要添加排序，并不能及时地出现对应点击加购物车等行为的类别。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05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9502" y="33131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自营偏好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91" y="175391"/>
            <a:ext cx="3952875" cy="733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9502" y="137633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折扣偏好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91" y="1241915"/>
            <a:ext cx="3857625" cy="638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9502" y="253892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店铺偏好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91" y="2233057"/>
            <a:ext cx="7105650" cy="981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9502" y="401324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品牌偏好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391" y="3712137"/>
            <a:ext cx="7477125" cy="971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502" y="548756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三级类偏好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90" y="5029200"/>
            <a:ext cx="8403385" cy="12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2060675"/>
              </p:ext>
            </p:extLst>
          </p:nvPr>
        </p:nvGraphicFramePr>
        <p:xfrm>
          <a:off x="1936750" y="5386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29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38" y="-22946"/>
            <a:ext cx="4944326" cy="2813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01" y="2794610"/>
            <a:ext cx="4266349" cy="3051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794610"/>
            <a:ext cx="4725251" cy="304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81150" y="59055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自从</a:t>
            </a:r>
            <a:r>
              <a:rPr lang="en-US" altLang="zh-CN" dirty="0"/>
              <a:t>04/06 </a:t>
            </a:r>
            <a:r>
              <a:rPr lang="zh-CN" altLang="en-US" dirty="0"/>
              <a:t>新模型上线后，算法表现显著提升，效果稳定高于人工排序结果。</a:t>
            </a:r>
          </a:p>
          <a:p>
            <a:r>
              <a:rPr lang="zh-CN" altLang="en-US" dirty="0" smtClean="0"/>
              <a:t>统计 </a:t>
            </a:r>
            <a:r>
              <a:rPr lang="en-US" altLang="zh-CN" dirty="0"/>
              <a:t>04/07—04/10</a:t>
            </a:r>
            <a:r>
              <a:rPr lang="zh-CN" altLang="en-US" dirty="0"/>
              <a:t>号</a:t>
            </a:r>
            <a:r>
              <a:rPr lang="en-US" altLang="zh-CN" dirty="0"/>
              <a:t>4</a:t>
            </a:r>
            <a:r>
              <a:rPr lang="zh-CN" altLang="en-US" dirty="0"/>
              <a:t>天的</a:t>
            </a:r>
            <a:r>
              <a:rPr lang="zh-CN" altLang="en-US" dirty="0" smtClean="0"/>
              <a:t>数据：算法</a:t>
            </a:r>
            <a:r>
              <a:rPr lang="zh-CN" altLang="en-US" dirty="0"/>
              <a:t>比人工曝光用户</a:t>
            </a:r>
            <a:r>
              <a:rPr lang="en-US" altLang="zh-CN" dirty="0"/>
              <a:t>UV</a:t>
            </a:r>
            <a:r>
              <a:rPr lang="zh-CN" altLang="en-US" dirty="0"/>
              <a:t>价值提升</a:t>
            </a:r>
            <a:r>
              <a:rPr lang="en-US" altLang="zh-CN" dirty="0"/>
              <a:t>5.69%</a:t>
            </a:r>
            <a:r>
              <a:rPr lang="zh-CN" altLang="en-US" dirty="0"/>
              <a:t>；曝光用户转化率提升</a:t>
            </a:r>
            <a:r>
              <a:rPr lang="en-US" altLang="zh-CN" dirty="0"/>
              <a:t>17.43%</a:t>
            </a:r>
            <a:r>
              <a:rPr lang="zh-CN" altLang="en-US" dirty="0"/>
              <a:t>；曝光用户人均点击量提升</a:t>
            </a:r>
            <a:r>
              <a:rPr lang="en-US" altLang="zh-CN" dirty="0"/>
              <a:t>7.63</a:t>
            </a:r>
            <a:r>
              <a:rPr lang="en-US" altLang="zh-CN" dirty="0" smtClean="0"/>
              <a:t>%.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41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632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疑问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yuanhao5</dc:creator>
  <cp:lastModifiedBy>yuanhao5</cp:lastModifiedBy>
  <cp:revision>13</cp:revision>
  <dcterms:created xsi:type="dcterms:W3CDTF">2018-03-13T02:13:41Z</dcterms:created>
  <dcterms:modified xsi:type="dcterms:W3CDTF">2018-07-23T13:40:25Z</dcterms:modified>
</cp:coreProperties>
</file>