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2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467D1-3621-144C-8F02-83C8F0C096BF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A177-052E-6440-A5E8-74585ECA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6AA4-FC2A-6F4E-B2B0-7C1BD3B5EDF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6137-EBBD-9D4E-9802-654D1C7E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Houghton Snowfall Over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Which months get the most snow each year?</a:t>
            </a:r>
          </a:p>
          <a:p>
            <a:r>
              <a:rPr lang="en-US" dirty="0" smtClean="0"/>
              <a:t>Taylor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Inches over Winters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758"/>
            <a:ext cx="10515600" cy="29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Inches by Month over Years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429"/>
            <a:ext cx="10515600" cy="3416761"/>
          </a:xfrm>
        </p:spPr>
      </p:pic>
    </p:spTree>
    <p:extLst>
      <p:ext uri="{BB962C8B-B14F-4D97-AF65-F5344CB8AC3E}">
        <p14:creationId xmlns:p14="http://schemas.microsoft.com/office/powerpoint/2010/main" val="9690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Snowfall by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433" y="987425"/>
            <a:ext cx="3505710" cy="48736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Houghton Snowfall Over Time</vt:lpstr>
      <vt:lpstr>Inches over Winters</vt:lpstr>
      <vt:lpstr>Inches by Month over Years</vt:lpstr>
      <vt:lpstr>Average Snowfall by Month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Houghton Snowfall Over Time</dc:title>
  <dc:creator>Taylor Morris</dc:creator>
  <cp:lastModifiedBy>Taylor Morris</cp:lastModifiedBy>
  <cp:revision>1</cp:revision>
  <dcterms:created xsi:type="dcterms:W3CDTF">2017-02-13T18:54:04Z</dcterms:created>
  <dcterms:modified xsi:type="dcterms:W3CDTF">2017-02-13T19:00:27Z</dcterms:modified>
</cp:coreProperties>
</file>