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hZ1/3AjnNtTq+zWxT0OoOUXQ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fdc8780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fdc878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0fdc8780b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19129d6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19129d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a19129d6d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19129d6d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19129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a19129d6d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19129d6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19129d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a19129d6d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19129d6d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19129d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a19129d6d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19129d6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19129d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a19129d6d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fdc878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0fdc87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0fdc8780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838200" y="77450"/>
            <a:ext cx="7696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/>
        </p:nvSpPr>
        <p:spPr>
          <a:xfrm rot="-5401349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t" bIns="68575" lIns="91425" spcFirstLastPara="1" rIns="91425" wrap="square" tIns="6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Vishwakarma  Institute  of  Technology</a:t>
            </a:r>
            <a:endParaRPr/>
          </a:p>
        </p:txBody>
      </p:sp>
      <p:pic>
        <p:nvPicPr>
          <p:cNvPr id="24" name="Google Shape;2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"/>
            <a:ext cx="447675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Pictures\animations\1.gif" id="25" name="Google Shape;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581025"/>
            <a:ext cx="87249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609600" y="667404"/>
            <a:ext cx="8353098" cy="57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553200"/>
            <a:ext cx="2895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ites.google.com/site/blockbreakeer/home" TargetMode="External"/><Relationship Id="rId4" Type="http://schemas.openxmlformats.org/officeDocument/2006/relationships/hyperlink" Target="http://www.cs.columbia.edu/~sedwards/classes/2015/4840/designs/breakout.pdf" TargetMode="External"/><Relationship Id="rId5" Type="http://schemas.openxmlformats.org/officeDocument/2006/relationships/hyperlink" Target="https://zetcode.com/javagames/breakout/" TargetMode="External"/><Relationship Id="rId6" Type="http://schemas.openxmlformats.org/officeDocument/2006/relationships/hyperlink" Target="https://www.javatpoint.com/java-sw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ekrodion.medium.com/breakout-game-with-javascript-react-and-svg-c8c62a3d30c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ites.google.com/site/blockbreakeer/hom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Block Breaker Game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2039679" y="38100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</a:rPr>
              <a:t>Guide :Prof. G. D. Bhutkar</a:t>
            </a:r>
            <a:endParaRPr/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3001650" y="4650925"/>
            <a:ext cx="3140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Parag Sharad Godbole 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Division: SY_CS_A 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Batch: B2 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No: 78 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 No: 11910443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24/12/2020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0fdc8780b_0_8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69" name="Google Shape;169;ge0fdc8780b_0_8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future, we can add sound, more complex arrangement of bricks.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Also we can make double or triple hit bricks.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addition to that we can also deploy the whole project onto either web application or mobile application.</a:t>
            </a:r>
            <a:endParaRPr/>
          </a:p>
        </p:txBody>
      </p:sp>
      <p:sp>
        <p:nvSpPr>
          <p:cNvPr id="170" name="Google Shape;170;ge0fdc8780b_0_8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19129d6d_0_29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7" name="Google Shape;177;g7a19129d6d_0_29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https://sites.google.com/site/blockbreakeer/home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http://www.cs.columbia.edu/~sedwards/classes/2015/4840/designs/breakout.pdf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https://zetcode.com/javagames/breakout/</a:t>
            </a:r>
            <a:r>
              <a:rPr lang="en-US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https://www.javatpoint.com/java-swing</a:t>
            </a:r>
            <a:r>
              <a:rPr lang="en-US"/>
              <a:t> </a:t>
            </a:r>
            <a:endParaRPr/>
          </a:p>
        </p:txBody>
      </p:sp>
      <p:sp>
        <p:nvSpPr>
          <p:cNvPr id="178" name="Google Shape;178;g7a19129d6d_0_29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/>
          </a:p>
        </p:txBody>
      </p:sp>
      <p:sp>
        <p:nvSpPr>
          <p:cNvPr id="185" name="Google Shape;18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158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1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Objective of Project  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1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Domain, Technology and Tools   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1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  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1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1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 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1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240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1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3"/>
              <a:buFont typeface="Arial"/>
              <a:buChar char="•"/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</a:t>
            </a:r>
            <a:endParaRPr sz="2402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609600" y="667404"/>
            <a:ext cx="8353098" cy="57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Breakout is an arcade game originally developed by Steve Wozniak, Nolan Bushnell in 1976.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object of brick breaker is to break the bricks that are distributed around the top of the game screen.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bricks get broken after coming in contact with a ball that bounces around the screen.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 the bottom is a paddle that in the classic game moves based on user input.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user has to make sure the ball bounces off the paddle without going off the bottom of the screen.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19129d6d_0_5"/>
          <p:cNvSpPr txBox="1"/>
          <p:nvPr>
            <p:ph type="title"/>
          </p:nvPr>
        </p:nvSpPr>
        <p:spPr>
          <a:xfrm>
            <a:off x="1028700" y="0"/>
            <a:ext cx="73968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and Project Objectives</a:t>
            </a:r>
            <a:endParaRPr/>
          </a:p>
        </p:txBody>
      </p:sp>
      <p:sp>
        <p:nvSpPr>
          <p:cNvPr id="122" name="Google Shape;122;g7a19129d6d_0_5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Problem Statement 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To build the block breaker game in java.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Project Objectives 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The</a:t>
            </a:r>
            <a:r>
              <a:rPr lang="en-US"/>
              <a:t> main objective is to give fun to users.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It might be helpful for </a:t>
            </a:r>
            <a:r>
              <a:rPr lang="en-US"/>
              <a:t>relieving</a:t>
            </a:r>
            <a:r>
              <a:rPr lang="en-US"/>
              <a:t> the stress. </a:t>
            </a:r>
            <a:endParaRPr/>
          </a:p>
        </p:txBody>
      </p:sp>
      <p:sp>
        <p:nvSpPr>
          <p:cNvPr id="123" name="Google Shape;123;g7a19129d6d_0_5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647670" y="2"/>
            <a:ext cx="5791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</a:pPr>
            <a:r>
              <a:rPr lang="en-US"/>
              <a:t>Domain, Technology and Tools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609600" y="667404"/>
            <a:ext cx="8353098" cy="5733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Domain : Game Development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Technology 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 am using Java Swing for building the game.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Swing is a GUI widget toolkit for Java.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It is part of Oracle's Java Foundation Classes (JFC) – and providing a graphical user interface (GUI) for Java programs.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Tools : Visual Studio Code IDE</a:t>
            </a:r>
            <a:endParaRPr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950148" y="6538422"/>
            <a:ext cx="2133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19129d6d_0_14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</a:t>
            </a:r>
            <a:r>
              <a:rPr lang="en-US"/>
              <a:t> Review</a:t>
            </a:r>
            <a:endParaRPr/>
          </a:p>
        </p:txBody>
      </p:sp>
      <p:sp>
        <p:nvSpPr>
          <p:cNvPr id="137" name="Google Shape;137;g7a19129d6d_0_14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Link: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https://geekrodion.medium.com/breakout-game-with-javascript-react-and-svg-c8c62a3d30c6</a:t>
            </a:r>
            <a:r>
              <a:rPr lang="en-US"/>
              <a:t> </a:t>
            </a:r>
            <a:endParaRPr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Author: Rodion Chachura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Tools used: JavaScript, React, and SVG(Scalable Vector Graphics)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About: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In the project, he utilized functional, immutable programming, React Hooks, SVG rendering, and basics of game development.</a:t>
            </a:r>
            <a:endParaRPr/>
          </a:p>
        </p:txBody>
      </p:sp>
      <p:sp>
        <p:nvSpPr>
          <p:cNvPr id="138" name="Google Shape;138;g7a19129d6d_0_14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19129d6d_0_44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 Cont...</a:t>
            </a:r>
            <a:endParaRPr/>
          </a:p>
        </p:txBody>
      </p:sp>
      <p:sp>
        <p:nvSpPr>
          <p:cNvPr id="145" name="Google Shape;145;g7a19129d6d_0_44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Link: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https://sites.google.com/site/blockbreakeer/home</a:t>
            </a:r>
            <a:r>
              <a:rPr lang="en-US"/>
              <a:t> </a:t>
            </a:r>
            <a:endParaRPr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Author: Bugra Gökdogan, Cagkan Tastekin, Levent Aydin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Tools: SVG,Javascipt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About: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Created 5 different cases namely PlayGames, ViewHelp, ChangeSetting, ViewHighScore and LoadGame.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then write code </a:t>
            </a:r>
            <a:r>
              <a:rPr lang="en-US"/>
              <a:t>separately</a:t>
            </a:r>
            <a:r>
              <a:rPr lang="en-US"/>
              <a:t> for each case in different files.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called all files in main file. </a:t>
            </a:r>
            <a:endParaRPr/>
          </a:p>
        </p:txBody>
      </p:sp>
      <p:sp>
        <p:nvSpPr>
          <p:cNvPr id="146" name="Google Shape;146;g7a19129d6d_0_44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19129d6d_0_21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Outcomes</a:t>
            </a:r>
            <a:endParaRPr/>
          </a:p>
        </p:txBody>
      </p:sp>
      <p:sp>
        <p:nvSpPr>
          <p:cNvPr id="153" name="Google Shape;153;g7a19129d6d_0_21"/>
          <p:cNvSpPr txBox="1"/>
          <p:nvPr>
            <p:ph idx="1" type="body"/>
          </p:nvPr>
        </p:nvSpPr>
        <p:spPr>
          <a:xfrm>
            <a:off x="609600" y="667404"/>
            <a:ext cx="8353200" cy="573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 want to learn java.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get good knowledge about Game </a:t>
            </a:r>
            <a:r>
              <a:rPr lang="en-US"/>
              <a:t>Development</a:t>
            </a:r>
            <a:r>
              <a:rPr lang="en-US"/>
              <a:t> domain.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Get used to with different algorithms and toolkits for game development present in java.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a19129d6d_0_21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0fdc8780b_0_0"/>
          <p:cNvSpPr txBox="1"/>
          <p:nvPr>
            <p:ph type="title"/>
          </p:nvPr>
        </p:nvSpPr>
        <p:spPr>
          <a:xfrm>
            <a:off x="1647670" y="2"/>
            <a:ext cx="5791200" cy="63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61" name="Google Shape;161;ge0fdc8780b_0_0"/>
          <p:cNvSpPr txBox="1"/>
          <p:nvPr>
            <p:ph idx="12" type="sldNum"/>
          </p:nvPr>
        </p:nvSpPr>
        <p:spPr>
          <a:xfrm>
            <a:off x="6950148" y="6538422"/>
            <a:ext cx="2133600" cy="2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162" name="Google Shape;162;ge0fdc878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75" y="930725"/>
            <a:ext cx="6994650" cy="56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</dc:creator>
</cp:coreProperties>
</file>