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449" y="695821"/>
            <a:ext cx="9448800" cy="318071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cs typeface="Times New Roman" panose="02020603050405020304" pitchFamily="18" charset="0"/>
              </a:rPr>
              <a:t>Predicting the best venues to visit in Bengaluru to experience the Nightlife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322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034" y="386365"/>
            <a:ext cx="10406129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 smtClean="0"/>
              <a:t>Results:</a:t>
            </a:r>
          </a:p>
          <a:p>
            <a:pPr lvl="0"/>
            <a:r>
              <a:rPr lang="en-US" dirty="0"/>
              <a:t>On analyzing the type of venues in each cluster based on the three metrics, I labeled each cluster as follows</a:t>
            </a:r>
            <a:r>
              <a:rPr lang="en-US" dirty="0" smtClean="0"/>
              <a:t>:</a:t>
            </a:r>
          </a:p>
          <a:p>
            <a:pPr lvl="0"/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Cluster </a:t>
            </a:r>
            <a:r>
              <a:rPr lang="en-US" b="1" dirty="0"/>
              <a:t>0: ‘Moderate, good but not well known</a:t>
            </a:r>
            <a:r>
              <a:rPr lang="en-US" b="1" dirty="0" smtClean="0"/>
              <a:t>’</a:t>
            </a:r>
          </a:p>
          <a:p>
            <a:endParaRPr lang="en-US" b="1" dirty="0" smtClean="0"/>
          </a:p>
          <a:p>
            <a:r>
              <a:rPr lang="en-US" b="1" dirty="0" smtClean="0"/>
              <a:t>2. </a:t>
            </a:r>
            <a:r>
              <a:rPr lang="en-US" b="1" dirty="0"/>
              <a:t>Cluster 1: ‘Cheap and Decent</a:t>
            </a:r>
            <a:r>
              <a:rPr lang="en-US" b="1" dirty="0" smtClean="0"/>
              <a:t>’</a:t>
            </a:r>
          </a:p>
          <a:p>
            <a:endParaRPr lang="en-US" b="1" dirty="0" smtClean="0"/>
          </a:p>
          <a:p>
            <a:pPr lvl="0"/>
            <a:r>
              <a:rPr lang="en-US" b="1" dirty="0" smtClean="0"/>
              <a:t>3.</a:t>
            </a:r>
            <a:r>
              <a:rPr lang="en-US" b="1" dirty="0"/>
              <a:t> Cluster 2:  ‘Expensive and Decent’</a:t>
            </a:r>
            <a:endParaRPr lang="en-US" b="1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4.</a:t>
            </a:r>
            <a:r>
              <a:rPr lang="en-US" b="1" dirty="0"/>
              <a:t> Cluster 3:’Expensive, Excellent, and Very well known’</a:t>
            </a:r>
            <a:endParaRPr lang="en-US" b="1" dirty="0" smtClean="0"/>
          </a:p>
          <a:p>
            <a:pPr lvl="0"/>
            <a:endParaRPr lang="en-US" b="1" dirty="0" smtClean="0"/>
          </a:p>
          <a:p>
            <a:r>
              <a:rPr lang="en-US" b="1" dirty="0" smtClean="0"/>
              <a:t>5.</a:t>
            </a:r>
            <a:r>
              <a:rPr lang="en-US" b="1" dirty="0"/>
              <a:t> Cluster 4: ‘Moderate, Good, and well known</a:t>
            </a:r>
            <a:r>
              <a:rPr lang="en-US" b="1" dirty="0" smtClean="0"/>
              <a:t>’</a:t>
            </a:r>
          </a:p>
          <a:p>
            <a:pPr lvl="0"/>
            <a:endParaRPr lang="en-US" b="1" dirty="0" smtClean="0"/>
          </a:p>
          <a:p>
            <a:r>
              <a:rPr lang="en-US" b="1" dirty="0" smtClean="0"/>
              <a:t>6.</a:t>
            </a:r>
            <a:r>
              <a:rPr lang="en-US" b="1" dirty="0"/>
              <a:t> Cluster 5: ‘Moderate and Bad</a:t>
            </a:r>
            <a:r>
              <a:rPr lang="en-US" b="1" dirty="0" smtClean="0"/>
              <a:t>’</a:t>
            </a:r>
          </a:p>
          <a:p>
            <a:pPr lvl="0"/>
            <a:endParaRPr lang="en-US" b="1" dirty="0" smtClean="0"/>
          </a:p>
          <a:p>
            <a:r>
              <a:rPr lang="en-US" b="1" dirty="0" smtClean="0"/>
              <a:t>7.</a:t>
            </a:r>
            <a:r>
              <a:rPr lang="en-US" b="1" dirty="0"/>
              <a:t> Cluster 6: ‘Expensive, good, and well known</a:t>
            </a:r>
            <a:r>
              <a:rPr lang="en-US" b="1" dirty="0" smtClean="0"/>
              <a:t>’</a:t>
            </a:r>
          </a:p>
          <a:p>
            <a:pPr lvl="0"/>
            <a:endParaRPr lang="en-US" b="1" dirty="0" smtClean="0"/>
          </a:p>
          <a:p>
            <a:r>
              <a:rPr lang="en-US" b="1" dirty="0" smtClean="0"/>
              <a:t>8.</a:t>
            </a:r>
            <a:r>
              <a:rPr lang="en-US" b="1" dirty="0"/>
              <a:t> Cluster 7:  ‘Cheap and bad</a:t>
            </a:r>
            <a:r>
              <a:rPr lang="en-US" b="1" dirty="0" smtClean="0"/>
              <a:t>’</a:t>
            </a:r>
          </a:p>
          <a:p>
            <a:pPr lvl="0"/>
            <a:endParaRPr lang="en-US" b="1" dirty="0" smtClean="0"/>
          </a:p>
          <a:p>
            <a:r>
              <a:rPr lang="en-US" b="1" dirty="0" smtClean="0"/>
              <a:t>9.</a:t>
            </a:r>
            <a:r>
              <a:rPr lang="en-US" b="1" dirty="0"/>
              <a:t> Cluster 8:’Expensive, bad, and not well known’</a:t>
            </a:r>
            <a:endParaRPr lang="en-US" dirty="0"/>
          </a:p>
          <a:p>
            <a:pPr lvl="0"/>
            <a:endParaRPr lang="en-US" b="1" dirty="0" smtClean="0"/>
          </a:p>
          <a:p>
            <a:pPr lvl="0"/>
            <a:endParaRPr lang="en-US" b="1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976" y="1249251"/>
            <a:ext cx="89894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 </a:t>
            </a:r>
            <a:r>
              <a:rPr lang="en-US" sz="2800" b="1" dirty="0" smtClean="0"/>
              <a:t>:</a:t>
            </a:r>
          </a:p>
          <a:p>
            <a:endParaRPr lang="en-US" b="1" dirty="0" smtClean="0"/>
          </a:p>
          <a:p>
            <a:r>
              <a:rPr lang="en-US" dirty="0"/>
              <a:t>From the above analysis, I was able to sort venues based on these three metrics: Price, Rating, and likes. This analysis could be used to select the most appropriate venue for an outing based on preferences. It also forms a basis for the recommendation system. 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75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856" y="1558344"/>
            <a:ext cx="97750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Finding the </a:t>
            </a:r>
            <a:r>
              <a:rPr lang="en-US" sz="3200" b="1" dirty="0" smtClean="0">
                <a:latin typeface="+mj-lt"/>
                <a:cs typeface="Times New Roman" panose="02020603050405020304" pitchFamily="18" charset="0"/>
              </a:rPr>
              <a:t>Best Venue for outings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is always a complex issue…….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Bengaluru </a:t>
            </a:r>
            <a:r>
              <a:rPr lang="en-US" dirty="0"/>
              <a:t>city is well known for its nightlife. Thousands of </a:t>
            </a:r>
            <a:r>
              <a:rPr lang="en-US" dirty="0" err="1"/>
              <a:t>Bengalurians</a:t>
            </a:r>
            <a:r>
              <a:rPr lang="en-US" dirty="0"/>
              <a:t> look for escape venues on Friday nights and weekends. However, finding the best venues for hangouts is a conundrum, given the plethora of choices available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This Data Analytics project intends to help make better choices by clustering similar venues based on three parameters: Rating, Price, and the number of likes.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7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5161" y="1880314"/>
            <a:ext cx="98394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Acquisition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b="1" dirty="0" smtClean="0"/>
              <a:t>Foursquare </a:t>
            </a:r>
            <a:r>
              <a:rPr lang="en-US" b="1" dirty="0" err="1" smtClean="0"/>
              <a:t>DataBase</a:t>
            </a:r>
            <a:r>
              <a:rPr lang="en-US" b="1" dirty="0" smtClean="0"/>
              <a:t> was used to collect necessary data for the analysis. Two end points were used to get the data: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b="1" dirty="0" smtClean="0"/>
              <a:t>Venue Categories: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Description:</a:t>
            </a:r>
            <a:r>
              <a:rPr lang="en-US" dirty="0" smtClean="0"/>
              <a:t> Returns a hierarchical list of categories applied to venues.</a:t>
            </a:r>
          </a:p>
          <a:p>
            <a:pPr lvl="1"/>
            <a:endParaRPr lang="en-US" dirty="0"/>
          </a:p>
          <a:p>
            <a:pPr lvl="1" fontAlgn="base"/>
            <a:r>
              <a:rPr lang="en-US" dirty="0" smtClean="0"/>
              <a:t>2. </a:t>
            </a:r>
            <a:r>
              <a:rPr lang="en-US" b="1" dirty="0"/>
              <a:t>Venue Details: </a:t>
            </a:r>
            <a:endParaRPr lang="en-US" dirty="0"/>
          </a:p>
          <a:p>
            <a:pPr lvl="1" fontAlgn="base"/>
            <a:r>
              <a:rPr lang="en-US" b="1" dirty="0"/>
              <a:t> </a:t>
            </a:r>
            <a:endParaRPr lang="en-US" dirty="0"/>
          </a:p>
          <a:p>
            <a:pPr lvl="1"/>
            <a:r>
              <a:rPr lang="en-US" b="1" dirty="0"/>
              <a:t>Description:</a:t>
            </a:r>
            <a:r>
              <a:rPr lang="en-US" dirty="0"/>
              <a:t> Gives the full details about a venue including location, tips, and </a:t>
            </a:r>
            <a:r>
              <a:rPr lang="en-US" dirty="0" smtClean="0"/>
              <a:t>categories</a:t>
            </a:r>
            <a:r>
              <a:rPr lang="en-US" dirty="0"/>
              <a:t>. </a:t>
            </a:r>
            <a:endParaRPr lang="en-US" dirty="0" smtClean="0"/>
          </a:p>
          <a:p>
            <a:pPr lvl="3"/>
            <a:endParaRPr lang="en-US" sz="16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5600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7510" y="646535"/>
            <a:ext cx="99682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Exploratory Data </a:t>
            </a:r>
            <a:r>
              <a:rPr lang="en-US" sz="2000" b="1" dirty="0" smtClean="0"/>
              <a:t>Analysis:</a:t>
            </a:r>
          </a:p>
          <a:p>
            <a:pPr lvl="0"/>
            <a:endParaRPr lang="en-US" sz="2000" b="1" dirty="0" smtClean="0"/>
          </a:p>
          <a:p>
            <a:r>
              <a:rPr lang="en-US" dirty="0"/>
              <a:t> </a:t>
            </a:r>
            <a:r>
              <a:rPr lang="en-US" dirty="0" smtClean="0"/>
              <a:t>1. </a:t>
            </a:r>
            <a:r>
              <a:rPr lang="en-US" b="1" dirty="0"/>
              <a:t>Rating Distribution:</a:t>
            </a:r>
            <a:endParaRPr lang="en-US" dirty="0"/>
          </a:p>
          <a:p>
            <a:pPr lvl="0"/>
            <a:endParaRPr lang="en-US" b="1" dirty="0"/>
          </a:p>
        </p:txBody>
      </p:sp>
      <p:pic>
        <p:nvPicPr>
          <p:cNvPr id="3" name="Picture 2" descr="https://lh3.googleusercontent.com/m0eXQhd_0TMroAFkn_pPV10Lw2qzQtDUYi6eb_vvoHb3JCvYaHxDMjKWmVnHn2C6RyzwNbK_-zJ0sjFq8cVk17DWPywQx-SPshPGZxSibFQGudGNIrrx4iYBiO8wVqicEv7kALy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02" y="1846864"/>
            <a:ext cx="9775064" cy="47857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30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8642" y="1159099"/>
            <a:ext cx="354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/>
              <a:t>2. Price </a:t>
            </a:r>
            <a:r>
              <a:rPr lang="en-US" b="1" dirty="0"/>
              <a:t>Distribution :</a:t>
            </a:r>
            <a:endParaRPr lang="en-US" sz="1600" dirty="0"/>
          </a:p>
        </p:txBody>
      </p:sp>
      <p:pic>
        <p:nvPicPr>
          <p:cNvPr id="3" name="Picture 2" descr="https://lh3.googleusercontent.com/sCMfvQgP6KyRF0dLT-Bw64PrK293deSKIw4JPZzDbak06YRLYXi4dxsdxJYgePcfF3mHoIEBe6hAn65RWIf2PMJeeusunapvAHao1rm1sDOyT9y7YBXoUMwGDWCTW96EDLBUk5O_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63" y="1810823"/>
            <a:ext cx="8658410" cy="4538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25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250" y="1017431"/>
            <a:ext cx="538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 smtClean="0"/>
              <a:t>3. Like </a:t>
            </a:r>
            <a:r>
              <a:rPr lang="en-US" b="1" dirty="0"/>
              <a:t>counts Distribution :</a:t>
            </a:r>
            <a:endParaRPr lang="en-US" sz="1600" dirty="0"/>
          </a:p>
        </p:txBody>
      </p:sp>
      <p:pic>
        <p:nvPicPr>
          <p:cNvPr id="3" name="Picture 2" descr="https://lh5.googleusercontent.com/y55LBR6d4fktNUt0KjaY2xqjDvxZxX5k7VfnFUE7Ywf8lndJt8L2OP6wJU3I2IMr12bdkwJNagE44EfTYiDnEb36X1qmB3X2QQr7lzK0eVhg0_qxMmI_pkOZ41w6HJH74KMpEaMW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249" y="1539812"/>
            <a:ext cx="10148553" cy="5131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94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55" y="927278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b="1" dirty="0" smtClean="0"/>
              <a:t>4. Likes </a:t>
            </a:r>
            <a:r>
              <a:rPr lang="en-US" b="1" dirty="0"/>
              <a:t>counts Vs. Rating</a:t>
            </a:r>
            <a:endParaRPr lang="en-US" sz="1600" dirty="0"/>
          </a:p>
          <a:p>
            <a:endParaRPr lang="en-US" dirty="0"/>
          </a:p>
        </p:txBody>
      </p:sp>
      <p:pic>
        <p:nvPicPr>
          <p:cNvPr id="3" name="Picture 2" descr="https://lh5.googleusercontent.com/mjcMXC1TnvN2UzGRl3lNLpjQqb7oKwZhjn9tNVxR7R7sskbEzcrrvEyCr_pFri8HeMAd5eNAmn2j9fU3Nc070zuVCG8YnGmHeZWZlArwN6Vi4uVF_2wdrpLAImMZr_GzxqJqjik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55" y="1479863"/>
            <a:ext cx="10225825" cy="5204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84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6371" y="540913"/>
            <a:ext cx="27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Venues on Map : </a:t>
            </a:r>
            <a:endParaRPr lang="en-US" sz="2400" b="1" dirty="0"/>
          </a:p>
        </p:txBody>
      </p:sp>
      <p:pic>
        <p:nvPicPr>
          <p:cNvPr id="3" name="Picture 2" descr="https://lh3.googleusercontent.com/9mR5R8_ykEsoW3sVF6VNrhRnWyi-1c5mZEfyQay0VUTmY9RWvEmLvKmNQaBMc-D7PyNgnyWMn-n4vbtSN_qerhwxSEoEFHi-IBCWxgz2LPxEDFAC_UOIWcM8UYGQ_z18NufCwv9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96" y="1425931"/>
            <a:ext cx="10547797" cy="5309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01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1824" y="1081826"/>
            <a:ext cx="1032885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/>
              <a:t>Clustering Model: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Kmeans</a:t>
            </a:r>
            <a:r>
              <a:rPr lang="en-US" dirty="0"/>
              <a:t> clustering algorithm from the </a:t>
            </a:r>
            <a:r>
              <a:rPr lang="en-US" dirty="0" err="1"/>
              <a:t>sci</a:t>
            </a:r>
            <a:r>
              <a:rPr lang="en-US" dirty="0"/>
              <a:t>-kit learn </a:t>
            </a:r>
            <a:r>
              <a:rPr lang="en-US" dirty="0" smtClean="0"/>
              <a:t>library was used </a:t>
            </a:r>
            <a:r>
              <a:rPr lang="en-US" dirty="0"/>
              <a:t>to cluster the venues into different groups. </a:t>
            </a:r>
            <a:endParaRPr lang="en-US" dirty="0" smtClean="0"/>
          </a:p>
          <a:p>
            <a:pPr fontAlgn="base"/>
            <a:endParaRPr lang="en-US" dirty="0" smtClean="0"/>
          </a:p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number of clusters based on the following assumption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lvl="0"/>
            <a:r>
              <a:rPr lang="en-US" dirty="0" smtClean="0"/>
              <a:t>1. Under </a:t>
            </a:r>
            <a:r>
              <a:rPr lang="en-US" dirty="0"/>
              <a:t>the pricing column, the venues fall under Cheap, Moderate, and Expensive.</a:t>
            </a:r>
          </a:p>
          <a:p>
            <a:pPr lvl="0"/>
            <a:r>
              <a:rPr lang="en-US" dirty="0" smtClean="0"/>
              <a:t>2. Under </a:t>
            </a:r>
            <a:r>
              <a:rPr lang="en-US" dirty="0"/>
              <a:t>the Rating column, the venues fall under: Bad, Decent, and Good.</a:t>
            </a:r>
          </a:p>
          <a:p>
            <a:pPr lvl="0"/>
            <a:r>
              <a:rPr lang="en-US" dirty="0" smtClean="0"/>
              <a:t>3. From </a:t>
            </a:r>
            <a:r>
              <a:rPr lang="en-US" dirty="0"/>
              <a:t>high-level permutation and combinations, we can have 3*3 = 9 possibilities.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6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</TotalTime>
  <Words>360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Vapor Trail</vt:lpstr>
      <vt:lpstr>Predicting the best venues to visit in Bengaluru to experience the Nightlife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best venues to visit in Bengaluru to experience the Nightlife</dc:title>
  <dc:creator>parag</dc:creator>
  <cp:lastModifiedBy>parag</cp:lastModifiedBy>
  <cp:revision>3</cp:revision>
  <dcterms:created xsi:type="dcterms:W3CDTF">2021-03-25T05:46:32Z</dcterms:created>
  <dcterms:modified xsi:type="dcterms:W3CDTF">2021-03-25T06:07:24Z</dcterms:modified>
</cp:coreProperties>
</file>