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59" r:id="rId6"/>
    <p:sldId id="260" r:id="rId7"/>
    <p:sldId id="264" r:id="rId8"/>
    <p:sldId id="272" r:id="rId9"/>
    <p:sldId id="271" r:id="rId10"/>
    <p:sldId id="270" r:id="rId11"/>
    <p:sldId id="265" r:id="rId12"/>
    <p:sldId id="261" r:id="rId13"/>
    <p:sldId id="262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586ca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586ca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586cafe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586cafe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586caf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586caf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86caf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86caf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586cafe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586cafe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586cafe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586cafe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586caf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586caf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586cafe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586cafe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496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366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94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7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112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37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260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889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235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475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eganography" TargetMode="External"/><Relationship Id="rId7" Type="http://schemas.openxmlformats.org/officeDocument/2006/relationships/hyperlink" Target="https://www.spiedigitallibrary.org/conference-proceedings-of-spie/6074/60740G/Wireless-steganography/10.1117/12.650263.short?SSO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earchsecurity.techtarget.com/definition/steganography#:~:text=Steganography%20is%20the%20technique%20of,for%20hiding%20or%20protecting%20data" TargetMode="External"/><Relationship Id="rId5" Type="http://schemas.openxmlformats.org/officeDocument/2006/relationships/hyperlink" Target="https://www.ques10.com/p/33259/explain-steganography-and-its-types/" TargetMode="External"/><Relationship Id="rId4" Type="http://schemas.openxmlformats.org/officeDocument/2006/relationships/hyperlink" Target="https://www.ukessays.com/essays/computer-science/the-types-and-techniques-of-steganography-computer-science-essay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5500" y="744575"/>
            <a:ext cx="8520600" cy="10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Steganography </a:t>
            </a:r>
            <a:r>
              <a:rPr lang="en-GB" sz="3800" dirty="0" smtClean="0"/>
              <a:t> </a:t>
            </a:r>
            <a:endParaRPr sz="38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83" y="2158789"/>
            <a:ext cx="6427233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45025"/>
            <a:ext cx="8520600" cy="43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7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MODEL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ADVANTAGES</a:t>
            </a:r>
            <a:endParaRPr sz="290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Difficult to Detect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Receiver can Detect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It can done faster through large no. of softwares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Important communication exchange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Provides better security through LAN, MAN, WAN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Can be applied differently with audio, video and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Hide data over encryption is that it helps obscure the fact that there is sensitive data hidden in the file or other content carrying the hidden text.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DISADVANTAGES</a:t>
            </a:r>
            <a:endParaRPr sz="290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Small size of photos can conceal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Breaking down of software or server can replicate the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Suspicious Activity Inclusion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Signatures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Hashing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REFERENCES	</a:t>
            </a:r>
            <a:endParaRPr sz="290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https://en.wikipedia.org/wiki/Steganography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https://www.ukessays.com/essays/computer-science/the-types-and-techniques-of-steganography-computer-science-essay.php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https://www.ques10.com/p/33259/explain-steganography-and-its-types/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https://searchsecurity.techtarget.com/definition/steganography#:~:text=Steganography%20is%20the%20technique%20of,for%20hiding%20or%20protecting%20data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https://www.spiedigitallibrary.org/conference-proceedings-of-spie/6074/60740G/Wireless-steganography/10.1117/12.650263.short?SSO=1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dirty="0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sz="30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technique of hiding secret data within an ordinary, non-secret, file or message in order to avoid detection; the secret data is then extracted at its destination.</a:t>
            </a:r>
            <a:endParaRPr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lang="en-GB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combined with encryption as an extra step for hiding or protecting data.</a:t>
            </a:r>
            <a:endParaRPr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steganography is derived from the Greek words steganos (meaning hidden or covered) and the Greek root graph (meaning to write)</a:t>
            </a:r>
            <a:endParaRPr b="1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20743"/>
            <a:ext cx="8520600" cy="572700"/>
          </a:xfrm>
        </p:spPr>
        <p:txBody>
          <a:bodyPr/>
          <a:lstStyle/>
          <a:p>
            <a:r>
              <a:rPr lang="en-GB" sz="3600" dirty="0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/>
          <a:stretch/>
        </p:blipFill>
        <p:spPr>
          <a:xfrm>
            <a:off x="244076" y="1060174"/>
            <a:ext cx="8588224" cy="3449792"/>
          </a:xfrm>
          <a:prstGeom prst="rect">
            <a:avLst/>
          </a:prstGeom>
        </p:spPr>
      </p:pic>
      <p:sp>
        <p:nvSpPr>
          <p:cNvPr id="5" name="Google Shape;67;p15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0816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20743"/>
            <a:ext cx="8520600" cy="572700"/>
          </a:xfrm>
        </p:spPr>
        <p:txBody>
          <a:bodyPr/>
          <a:lstStyle/>
          <a:p>
            <a:r>
              <a:rPr lang="en-GB" sz="3600" dirty="0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/>
          <a:stretch/>
        </p:blipFill>
        <p:spPr>
          <a:xfrm>
            <a:off x="244076" y="1060174"/>
            <a:ext cx="8588224" cy="3449792"/>
          </a:xfrm>
          <a:prstGeom prst="rect">
            <a:avLst/>
          </a:prstGeom>
        </p:spPr>
      </p:pic>
      <p:sp>
        <p:nvSpPr>
          <p:cNvPr id="5" name="Google Shape;67;p15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/>
          <a:stretch/>
        </p:blipFill>
        <p:spPr>
          <a:xfrm>
            <a:off x="244075" y="1060175"/>
            <a:ext cx="8588225" cy="34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6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PICTORIAL REPRESENTATION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62" y="1152475"/>
            <a:ext cx="8458937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many ways to conceal information using Steganography. The most common method is by embedding information into digital images.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all know that digital images say, a JPEG image, contains several megabytes of data in the form of pixels.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412"/>
            <a:ext cx="8563226" cy="26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IMAGE STEGANOGRAPHY	</a:t>
            </a:r>
            <a:endParaRPr sz="3000">
              <a:solidFill>
                <a:srgbClr val="4A4A4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</a:t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45025"/>
            <a:ext cx="8587193" cy="42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45025"/>
            <a:ext cx="8527774" cy="44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45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</TotalTime>
  <Words>314</Words>
  <Application>Microsoft Office PowerPoint</Application>
  <PresentationFormat>On-screen Show (16:9)</PresentationFormat>
  <Paragraphs>37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Times New Roman</vt:lpstr>
      <vt:lpstr>Basis</vt:lpstr>
      <vt:lpstr>Steganography  </vt:lpstr>
      <vt:lpstr>INTRODUCTION</vt:lpstr>
      <vt:lpstr>INTRODUCTION</vt:lpstr>
      <vt:lpstr>INTRODUCTION</vt:lpstr>
      <vt:lpstr>PICTORIAL REPRESENTATION</vt:lpstr>
      <vt:lpstr>EXAMPLE</vt:lpstr>
      <vt:lpstr>IMAGE STEGANOGRAPHY   </vt:lpstr>
      <vt:lpstr>PowerPoint Presentation</vt:lpstr>
      <vt:lpstr>PowerPoint Presentation</vt:lpstr>
      <vt:lpstr>PowerPoint Presentation</vt:lpstr>
      <vt:lpstr>MODEL</vt:lpstr>
      <vt:lpstr>ADVANTAGES</vt:lpstr>
      <vt:lpstr>DISADVANTAGES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 </dc:title>
  <cp:lastModifiedBy>Parag Singh</cp:lastModifiedBy>
  <cp:revision>3</cp:revision>
  <dcterms:modified xsi:type="dcterms:W3CDTF">2021-11-18T08:26:51Z</dcterms:modified>
</cp:coreProperties>
</file>