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7DCA-DAC2-4A7A-814E-2DD5D0B7E6AD}" type="datetimeFigureOut">
              <a:rPr lang="en-IN" smtClean="0"/>
              <a:t>24/07/2024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AF98B-1003-4F53-A724-7A8E0F825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405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7DCA-DAC2-4A7A-814E-2DD5D0B7E6AD}" type="datetimeFigureOut">
              <a:rPr lang="en-IN" smtClean="0"/>
              <a:t>24/07/2024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AF98B-1003-4F53-A724-7A8E0F825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391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7DCA-DAC2-4A7A-814E-2DD5D0B7E6AD}" type="datetimeFigureOut">
              <a:rPr lang="en-IN" smtClean="0"/>
              <a:t>24/07/2024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AF98B-1003-4F53-A724-7A8E0F825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334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7DCA-DAC2-4A7A-814E-2DD5D0B7E6AD}" type="datetimeFigureOut">
              <a:rPr lang="en-IN" smtClean="0"/>
              <a:t>24/07/2024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AF98B-1003-4F53-A724-7A8E0F825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594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7DCA-DAC2-4A7A-814E-2DD5D0B7E6AD}" type="datetimeFigureOut">
              <a:rPr lang="en-IN" smtClean="0"/>
              <a:t>24/07/2024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AF98B-1003-4F53-A724-7A8E0F825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244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7DCA-DAC2-4A7A-814E-2DD5D0B7E6AD}" type="datetimeFigureOut">
              <a:rPr lang="en-IN" smtClean="0"/>
              <a:t>24/07/2024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AF98B-1003-4F53-A724-7A8E0F825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904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7DCA-DAC2-4A7A-814E-2DD5D0B7E6AD}" type="datetimeFigureOut">
              <a:rPr lang="en-IN" smtClean="0"/>
              <a:t>24/07/2024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AF98B-1003-4F53-A724-7A8E0F825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85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7DCA-DAC2-4A7A-814E-2DD5D0B7E6AD}" type="datetimeFigureOut">
              <a:rPr lang="en-IN" smtClean="0"/>
              <a:t>24/07/2024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AF98B-1003-4F53-A724-7A8E0F825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235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7DCA-DAC2-4A7A-814E-2DD5D0B7E6AD}" type="datetimeFigureOut">
              <a:rPr lang="en-IN" smtClean="0"/>
              <a:t>24/07/2024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AF98B-1003-4F53-A724-7A8E0F825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59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7DCA-DAC2-4A7A-814E-2DD5D0B7E6AD}" type="datetimeFigureOut">
              <a:rPr lang="en-IN" smtClean="0"/>
              <a:t>24/07/2024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AF98B-1003-4F53-A724-7A8E0F825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81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7DCA-DAC2-4A7A-814E-2DD5D0B7E6AD}" type="datetimeFigureOut">
              <a:rPr lang="en-IN" smtClean="0"/>
              <a:t>24/07/2024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AF98B-1003-4F53-A724-7A8E0F825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638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7DCA-DAC2-4A7A-814E-2DD5D0B7E6AD}" type="datetimeFigureOut">
              <a:rPr lang="en-IN" smtClean="0"/>
              <a:t>24/07/2024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AF98B-1003-4F53-A724-7A8E0F825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255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7DCA-DAC2-4A7A-814E-2DD5D0B7E6AD}" type="datetimeFigureOut">
              <a:rPr lang="en-IN" smtClean="0"/>
              <a:t>24/07/2024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AF98B-1003-4F53-A724-7A8E0F825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998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18D7DCA-DAC2-4A7A-814E-2DD5D0B7E6AD}" type="datetimeFigureOut">
              <a:rPr lang="en-IN" smtClean="0"/>
              <a:t>24/07/2024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157AF98B-1003-4F53-A724-7A8E0F825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09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18D7DCA-DAC2-4A7A-814E-2DD5D0B7E6AD}" type="datetimeFigureOut">
              <a:rPr lang="en-IN" smtClean="0"/>
              <a:t>24/07/2024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157AF98B-1003-4F53-A724-7A8E0F825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7573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9361" y="2409093"/>
            <a:ext cx="10572000" cy="1026367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Information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25261" y="4589584"/>
            <a:ext cx="9220200" cy="2022231"/>
          </a:xfrm>
        </p:spPr>
        <p:txBody>
          <a:bodyPr>
            <a:noAutofit/>
          </a:bodyPr>
          <a:lstStyle/>
          <a:p>
            <a:r>
              <a:rPr lang="en-US" sz="1400" dirty="0" smtClean="0"/>
              <a:t>Name: Parag </a:t>
            </a:r>
            <a:r>
              <a:rPr lang="en-US" sz="1400" dirty="0" err="1" smtClean="0"/>
              <a:t>Makwana</a:t>
            </a:r>
            <a:endParaRPr lang="en-US" sz="1400" dirty="0" smtClean="0"/>
          </a:p>
          <a:p>
            <a:r>
              <a:rPr lang="en-US" sz="1400" dirty="0" smtClean="0"/>
              <a:t>Education: BCA (bachelor’s of Computer Application)</a:t>
            </a:r>
          </a:p>
          <a:p>
            <a:r>
              <a:rPr lang="en-US" sz="1400" dirty="0" smtClean="0"/>
              <a:t>Technical Skills:</a:t>
            </a:r>
          </a:p>
          <a:p>
            <a:r>
              <a:rPr lang="en-US" sz="1400" dirty="0" smtClean="0"/>
              <a:t>HTML,CSS,JAVASCRIPT &amp; JQUERY</a:t>
            </a:r>
          </a:p>
          <a:p>
            <a:r>
              <a:rPr lang="en-US" sz="1400" dirty="0" smtClean="0"/>
              <a:t>Soft Skills: Communication, Leadership, </a:t>
            </a:r>
            <a:r>
              <a:rPr lang="en-US" sz="1400" dirty="0" smtClean="0"/>
              <a:t>Creative</a:t>
            </a:r>
          </a:p>
          <a:p>
            <a:r>
              <a:rPr lang="en-US" sz="1400" dirty="0" err="1" smtClean="0"/>
              <a:t>Expericence</a:t>
            </a:r>
            <a:r>
              <a:rPr lang="en-US" sz="1400" dirty="0" smtClean="0"/>
              <a:t>: 1 year as a Computer Hardware Engineer at </a:t>
            </a:r>
            <a:r>
              <a:rPr lang="en-US" sz="1400" dirty="0" err="1" smtClean="0"/>
              <a:t>Neemi</a:t>
            </a:r>
            <a:r>
              <a:rPr lang="en-US" sz="1400" dirty="0" smtClean="0"/>
              <a:t> System &amp; Services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29017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Sanskar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Bharti School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Prakshal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Acedemy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 using HTML, CSS and Bootstrap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sections of web pages like Login Signup page etc.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Building Confidence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Practicing Different pages using HTML </a:t>
            </a:r>
            <a:r>
              <a:rPr lang="en-US" dirty="0" err="1" smtClean="0"/>
              <a:t>css</a:t>
            </a:r>
            <a:r>
              <a:rPr lang="en-US" dirty="0" smtClean="0"/>
              <a:t> and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Practicing different query in </a:t>
            </a:r>
            <a:r>
              <a:rPr lang="en-US" dirty="0" err="1"/>
              <a:t>j</a:t>
            </a:r>
            <a:r>
              <a:rPr lang="en-US" dirty="0" err="1" smtClean="0"/>
              <a:t>query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Solving different problem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Talking to others about the project in website and try for </a:t>
            </a:r>
            <a:r>
              <a:rPr lang="en-US" dirty="0" err="1" smtClean="0"/>
              <a:t>sloving</a:t>
            </a:r>
            <a:r>
              <a:rPr lang="en-US" dirty="0" smtClean="0"/>
              <a:t> them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Continue Learning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480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for successful impromptu speeches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 smtClean="0"/>
              <a:t>Practice: Regular Conversation, Reading, Writing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 smtClean="0"/>
              <a:t>Maintaining positive and enthusiastic attitude while delivering speech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 smtClean="0"/>
              <a:t>Stay Claim : </a:t>
            </a:r>
            <a:r>
              <a:rPr lang="en-US" sz="2400" dirty="0" smtClean="0"/>
              <a:t>Take </a:t>
            </a:r>
            <a:r>
              <a:rPr lang="en-US" sz="2400" dirty="0"/>
              <a:t>a few deep breaths to collect your thoughts and calm your nerves.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 smtClean="0"/>
              <a:t>Practice Regularly: The more you practice speaking on random topics, the more confident you’ll become.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 smtClean="0"/>
              <a:t>Focus on audience:  Every presentation including impromptu ones, needs to be audience-centric. Focus on what will be useful to them.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ü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97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Policy: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Acceptable User Policy: Defines what constitute acceptable and unacceptable use of company IT resources, including computer network, and data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Policy: outline measures to protect the organization’s IT infrastructure from threat such as malware, unauthorized access and data branches.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Classification Policy: Establishes guidelines for categorizing data based on its sensitivity and importance, ensuring proper handling and protection.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Remote Access Policy: Specifies the condition under which employees can access the company’s network remotely including security protocols and authentication method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Incident Response Policy: Details the procedures for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resonding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IT security incidents, including detection, reporting and recovery.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Disaster Recover Policy: Provides a plan maintaining and restoring IT operations in the event of a disaster.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Third Party Risk Management Policy: Addresses the risks associated with third-party vendors and outlines the requirements for their access to company IT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resoureces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356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86</TotalTime>
  <Words>307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Century Gothic</vt:lpstr>
      <vt:lpstr>Times New Roman</vt:lpstr>
      <vt:lpstr>Wingdings</vt:lpstr>
      <vt:lpstr>Wingdings 2</vt:lpstr>
      <vt:lpstr>Quotable</vt:lpstr>
      <vt:lpstr>Personal Information</vt:lpstr>
      <vt:lpstr>Projects:</vt:lpstr>
      <vt:lpstr>Technique for successful impromptu speeches</vt:lpstr>
      <vt:lpstr>IT Policy: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Information</dc:title>
  <dc:creator>PARAG</dc:creator>
  <cp:lastModifiedBy>PARAG</cp:lastModifiedBy>
  <cp:revision>18</cp:revision>
  <dcterms:created xsi:type="dcterms:W3CDTF">2024-07-25T03:50:54Z</dcterms:created>
  <dcterms:modified xsi:type="dcterms:W3CDTF">2024-07-25T06:17:04Z</dcterms:modified>
</cp:coreProperties>
</file>