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152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Survey on COVID-19 Impacts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Education, Social Life, and Mental Health of Students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Distribution Wise</a:t>
            </a:r>
            <a:endParaRPr dirty="0"/>
          </a:p>
        </p:txBody>
      </p:sp>
      <p:pic>
        <p:nvPicPr>
          <p:cNvPr id="3" name="Picture 2" descr="Gender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groups wise</a:t>
            </a:r>
            <a:endParaRPr dirty="0"/>
          </a:p>
        </p:txBody>
      </p:sp>
      <p:pic>
        <p:nvPicPr>
          <p:cNvPr id="3" name="Picture 2" descr="Age_Grou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Wise</a:t>
            </a:r>
            <a:endParaRPr dirty="0"/>
          </a:p>
        </p:txBody>
      </p:sp>
      <p:pic>
        <p:nvPicPr>
          <p:cNvPr id="3" name="Picture 2" descr="Medium_for_Online_Clas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Affect on Weight</a:t>
            </a:r>
            <a:endParaRPr dirty="0"/>
          </a:p>
        </p:txBody>
      </p:sp>
      <p:pic>
        <p:nvPicPr>
          <p:cNvPr id="3" name="Picture 2" descr="Change_in_We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Issues wise</a:t>
            </a:r>
            <a:endParaRPr dirty="0"/>
          </a:p>
        </p:txBody>
      </p:sp>
      <p:pic>
        <p:nvPicPr>
          <p:cNvPr id="3" name="Picture 2" descr="Faced_Health_Issu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Connect</a:t>
            </a:r>
            <a:endParaRPr dirty="0"/>
          </a:p>
        </p:txBody>
      </p:sp>
      <p:pic>
        <p:nvPicPr>
          <p:cNvPr id="3" name="Picture 2" descr="Social_Connectiv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 Buster wise</a:t>
            </a:r>
            <a:endParaRPr dirty="0"/>
          </a:p>
        </p:txBody>
      </p:sp>
      <p:pic>
        <p:nvPicPr>
          <p:cNvPr id="3" name="Picture 2" descr="Stress_Buster_Activit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</Words>
  <Application>Microsoft Office PowerPoint</Application>
  <PresentationFormat>On-screen Show (4:3)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Survey on COVID-19 Impacts</vt:lpstr>
      <vt:lpstr>Gender Distribution Wise</vt:lpstr>
      <vt:lpstr>Age groups wise</vt:lpstr>
      <vt:lpstr>Medium Wise</vt:lpstr>
      <vt:lpstr>Affect on Weight</vt:lpstr>
      <vt:lpstr>Health Issues wise</vt:lpstr>
      <vt:lpstr>Social Connect</vt:lpstr>
      <vt:lpstr>Stress Buster wise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Parag Athavale</cp:lastModifiedBy>
  <cp:revision>2</cp:revision>
  <dcterms:created xsi:type="dcterms:W3CDTF">2013-01-27T09:14:16Z</dcterms:created>
  <dcterms:modified xsi:type="dcterms:W3CDTF">2024-12-22T05:39:34Z</dcterms:modified>
  <cp:category/>
</cp:coreProperties>
</file>