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5"/>
    <p:restoredTop sz="92653"/>
  </p:normalViewPr>
  <p:slideViewPr>
    <p:cSldViewPr snapToGrid="0" snapToObjects="1" showGuides="1">
      <p:cViewPr varScale="1">
        <p:scale>
          <a:sx n="98" d="100"/>
          <a:sy n="98" d="100"/>
        </p:scale>
        <p:origin x="216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327A-1536-2247-8A03-AB7EF7A31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705C6-2CC1-8D46-BFD4-03F2C22E2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0B8BC-7AAD-8946-AA3A-EEBEDD75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1AB-F7F5-644F-9826-95AFACA5827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AD50-44EC-A142-819A-D57C065E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296D1-F6E4-8844-A57A-72B9228F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629-B3CD-2041-8FD1-CCF6E5A1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7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A27F-18E3-584F-84A8-47A7EE02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AA240-C01A-F045-A4BB-0A3218870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97B2D-883D-504F-AD5B-DF883033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1AB-F7F5-644F-9826-95AFACA5827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A9155-6CD6-6C46-849F-03E89E34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480F-9056-9740-8EE2-45542976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629-B3CD-2041-8FD1-CCF6E5A1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2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1A5D0-EB3F-6744-8112-944FC8C7A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B5A4D-5BA0-0749-8A59-96C29624B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3F4AC-A592-6A45-BA62-114D604A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1AB-F7F5-644F-9826-95AFACA5827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991CF-8A0D-4740-9536-66623015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7D5CA-D1E1-224B-8B2D-89565201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629-B3CD-2041-8FD1-CCF6E5A1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4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96E3-F568-914D-BF9F-93E1D30C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3C035-8983-AA44-936C-F84645193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9128-B082-494D-BB43-F689DF3C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1AB-F7F5-644F-9826-95AFACA5827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893E8-3721-C342-81AC-2FD9517F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5FD1-57EF-E442-BB1F-39BCB4F6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629-B3CD-2041-8FD1-CCF6E5A1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5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11BA-D015-7D46-90FF-D27569F5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94DA0-E69F-A041-BE6F-357F939C2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AFA62-4A05-FE4A-85CB-03B26F7F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1AB-F7F5-644F-9826-95AFACA5827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BCE1D-767F-4846-BA84-7178C482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893FC-D94C-A848-B400-FD1D947C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629-B3CD-2041-8FD1-CCF6E5A1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0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83B1-83B8-6248-986F-2A4A4FE1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A94B-B274-224A-BC10-F5093902A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A793C-84F2-B041-8FE6-8829DD11A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4C444-F588-9E41-8051-C09FFBEC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1AB-F7F5-644F-9826-95AFACA5827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FC450-532A-984D-8EB4-D404CC1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7CB8B-9D86-6E40-BC07-B4550A9F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629-B3CD-2041-8FD1-CCF6E5A1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4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2FDA-C057-454B-AF9A-BA5BF4B7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F3143-076A-964F-A4E0-5EA179B1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A227E-524F-C64B-A6F5-0AA5EC745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2E67A-FB39-F249-9251-ABDFA9FF4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DECB1-2F7C-AA47-9B7F-1DC793143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B166D-1A73-B142-9B69-EEADB57A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1AB-F7F5-644F-9826-95AFACA5827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E9932-4750-3F47-A035-7A1B38D2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CCB320-D5D2-2749-9F4A-528A1C1C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629-B3CD-2041-8FD1-CCF6E5A1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8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B1D-B221-8440-9F18-AF8E8678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ADC66-C743-584C-A4CD-5FBBBDD9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1AB-F7F5-644F-9826-95AFACA5827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5DDBE-BD35-584B-BB2E-C53CE76D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CF68D-6868-5149-900D-FD5C0D01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629-B3CD-2041-8FD1-CCF6E5A1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5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85A18-9575-D448-84B1-35412A8A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1AB-F7F5-644F-9826-95AFACA5827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08AA7-6333-2745-9688-5621FC56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EF4A3-6E26-D346-8423-B4129D58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629-B3CD-2041-8FD1-CCF6E5A1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1F20-5060-EB4B-B775-2579B082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D5E8-0431-4843-98F5-49172D935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66BF2-0F0F-0144-BC56-B1D02F8DF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AF18-CCF2-6D4A-B5FE-C6D6AFF5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1AB-F7F5-644F-9826-95AFACA5827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87BD5-0FD9-734A-A4A9-9883B569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5EE1-CE14-E94C-88B5-6483FAEB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629-B3CD-2041-8FD1-CCF6E5A1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4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C762-CA1F-4F40-84B1-4F173613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4DFB6-0BB0-1E4D-AB31-2A0D8F143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D75DA-8831-2743-ABE8-3386803E6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64E1F-008F-6645-AFD8-488C7F4B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1AB-F7F5-644F-9826-95AFACA5827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EFF78-8B76-8049-B4E8-527F9E24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4E9AE-C45C-5146-8FD0-EB6EC7C2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629-B3CD-2041-8FD1-CCF6E5A1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1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51BD9-CD55-7440-B2CE-01A093C8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FAC47-4DE7-254E-957C-9E1421AA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698A0-8EA8-8B48-93F3-C3F7E3FC7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CE1AB-F7F5-644F-9826-95AFACA5827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2ACA3-41B9-3844-A7F7-A29824C0A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88118-0C3C-C44A-B684-53A4537B2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7B629-B3CD-2041-8FD1-CCF6E5A1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5734A-449E-AF44-B6C8-190ED9984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Singular Value Decomposition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3BE8C-AB4F-2342-B885-AD7C5EDA1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9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348808-E137-1943-8F7B-904F9705A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937350"/>
            <a:ext cx="7796349" cy="505142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251902-3EF8-AB41-ADDD-31340FC6E649}"/>
              </a:ext>
            </a:extLst>
          </p:cNvPr>
          <p:cNvSpPr txBox="1">
            <a:spLocks/>
          </p:cNvSpPr>
          <p:nvPr/>
        </p:nvSpPr>
        <p:spPr>
          <a:xfrm>
            <a:off x="838200" y="240946"/>
            <a:ext cx="10515600" cy="307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Singular Value Decomposition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714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DAD6AE-EB45-2F4E-9EA8-0F55197E9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307" y="898162"/>
            <a:ext cx="7833870" cy="527448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8BF6431-5A5E-D441-83AD-B1BBDD00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46"/>
            <a:ext cx="10515600" cy="307677"/>
          </a:xfrm>
        </p:spPr>
        <p:txBody>
          <a:bodyPr>
            <a:noAutofit/>
          </a:bodyPr>
          <a:lstStyle/>
          <a:p>
            <a:r>
              <a:rPr lang="en-US" sz="3200" dirty="0"/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50452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64EC-8118-4045-AE13-BE5FFCF9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46"/>
            <a:ext cx="10515600" cy="307677"/>
          </a:xfrm>
        </p:spPr>
        <p:txBody>
          <a:bodyPr>
            <a:noAutofit/>
          </a:bodyPr>
          <a:lstStyle/>
          <a:p>
            <a:r>
              <a:rPr lang="en-US" sz="3200" dirty="0"/>
              <a:t>Singular Value Decomposition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0F01C6-75A7-E344-AD44-747AC54FA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355" y="672802"/>
            <a:ext cx="8556978" cy="5512396"/>
          </a:xfrm>
        </p:spPr>
      </p:pic>
    </p:spTree>
    <p:extLst>
      <p:ext uri="{BB962C8B-B14F-4D97-AF65-F5344CB8AC3E}">
        <p14:creationId xmlns:p14="http://schemas.microsoft.com/office/powerpoint/2010/main" val="250914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50B383-4DDB-0E4F-B640-D7C7353E2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77507"/>
            <a:ext cx="9116241" cy="530298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75A2ED-4DF2-834E-810D-DC91B3B6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46"/>
            <a:ext cx="10515600" cy="307677"/>
          </a:xfrm>
        </p:spPr>
        <p:txBody>
          <a:bodyPr>
            <a:noAutofit/>
          </a:bodyPr>
          <a:lstStyle/>
          <a:p>
            <a:r>
              <a:rPr lang="en-US" sz="3200" dirty="0"/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56337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DD468A-96B0-8B46-8BF6-2234A0E0F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520" y="937351"/>
            <a:ext cx="8858999" cy="548821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83F5BD9-28CB-224D-AB25-E0F29C3B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46"/>
            <a:ext cx="10515600" cy="307677"/>
          </a:xfrm>
        </p:spPr>
        <p:txBody>
          <a:bodyPr>
            <a:noAutofit/>
          </a:bodyPr>
          <a:lstStyle/>
          <a:p>
            <a:r>
              <a:rPr lang="en-US" sz="3200" dirty="0"/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00564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C022AE-12AF-7F46-9CFF-94D9DFF68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275" y="741407"/>
            <a:ext cx="8800611" cy="562938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1E9D00A-A2DE-6D4E-8E80-2EA3E013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46"/>
            <a:ext cx="10515600" cy="307677"/>
          </a:xfrm>
        </p:spPr>
        <p:txBody>
          <a:bodyPr>
            <a:noAutofit/>
          </a:bodyPr>
          <a:lstStyle/>
          <a:p>
            <a:r>
              <a:rPr lang="en-US" sz="3200" dirty="0"/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80577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DA1056-ED69-DA4F-893D-8F7FE4468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776" y="911225"/>
            <a:ext cx="8826617" cy="551904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FE4855-AF90-9948-BEE2-7239D877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46"/>
            <a:ext cx="10515600" cy="307677"/>
          </a:xfrm>
        </p:spPr>
        <p:txBody>
          <a:bodyPr>
            <a:noAutofit/>
          </a:bodyPr>
          <a:lstStyle/>
          <a:p>
            <a:r>
              <a:rPr lang="en-US" sz="3200" dirty="0"/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77250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CF7710B8-1481-C644-8E0D-CE0D05CB9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359" y="793636"/>
            <a:ext cx="10684092" cy="484951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45F6CFC-869C-9E47-B1E4-A85A3E87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46"/>
            <a:ext cx="10515600" cy="307677"/>
          </a:xfrm>
        </p:spPr>
        <p:txBody>
          <a:bodyPr>
            <a:noAutofit/>
          </a:bodyPr>
          <a:lstStyle/>
          <a:p>
            <a:r>
              <a:rPr lang="en-US" sz="3200" dirty="0"/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86326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2DBE5F-B064-6B49-B466-67D2AE2BF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269" y="845909"/>
            <a:ext cx="8554576" cy="514994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3C29B3-2126-6A4E-986C-30934420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46"/>
            <a:ext cx="10515600" cy="307677"/>
          </a:xfrm>
        </p:spPr>
        <p:txBody>
          <a:bodyPr>
            <a:noAutofit/>
          </a:bodyPr>
          <a:lstStyle/>
          <a:p>
            <a:r>
              <a:rPr lang="en-US" sz="3200" dirty="0"/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10409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564C23F-0257-B94C-BF0D-426072113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24288"/>
            <a:ext cx="8344989" cy="516739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09C31C-6303-D346-8B87-A39B6DCB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46"/>
            <a:ext cx="10515600" cy="307677"/>
          </a:xfrm>
        </p:spPr>
        <p:txBody>
          <a:bodyPr>
            <a:noAutofit/>
          </a:bodyPr>
          <a:lstStyle/>
          <a:p>
            <a:r>
              <a:rPr lang="en-US" sz="3200" dirty="0"/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50496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Macintosh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Singular Value Decomposition</vt:lpstr>
      <vt:lpstr>Singular Value Decomposition</vt:lpstr>
      <vt:lpstr>Singular Value Decomposition</vt:lpstr>
      <vt:lpstr>Singular Value Decomposition</vt:lpstr>
      <vt:lpstr>Singular Value Decomposition</vt:lpstr>
      <vt:lpstr>Singular Value Decomposition</vt:lpstr>
      <vt:lpstr>Singular Value Decomposition</vt:lpstr>
      <vt:lpstr>Singular Value Decomposition</vt:lpstr>
      <vt:lpstr>Singular Value Decomposition</vt:lpstr>
      <vt:lpstr>PowerPoint Presentation</vt:lpstr>
      <vt:lpstr>Singular Value Decomposition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Singular Value Decomposition</dc:title>
  <dc:creator>Parag Pradhan</dc:creator>
  <cp:lastModifiedBy>Parag Pradhan</cp:lastModifiedBy>
  <cp:revision>1</cp:revision>
  <dcterms:created xsi:type="dcterms:W3CDTF">2019-03-17T09:56:36Z</dcterms:created>
  <dcterms:modified xsi:type="dcterms:W3CDTF">2019-03-17T09:56:58Z</dcterms:modified>
</cp:coreProperties>
</file>