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586" r:id="rId2"/>
    <p:sldId id="674" r:id="rId3"/>
    <p:sldId id="729" r:id="rId4"/>
    <p:sldId id="730" r:id="rId5"/>
    <p:sldId id="731" r:id="rId6"/>
    <p:sldId id="669" r:id="rId7"/>
    <p:sldId id="677" r:id="rId8"/>
    <p:sldId id="678" r:id="rId9"/>
    <p:sldId id="679" r:id="rId10"/>
    <p:sldId id="777" r:id="rId11"/>
    <p:sldId id="797" r:id="rId12"/>
    <p:sldId id="806" r:id="rId13"/>
    <p:sldId id="798" r:id="rId14"/>
    <p:sldId id="807" r:id="rId15"/>
    <p:sldId id="696" r:id="rId16"/>
    <p:sldId id="719" r:id="rId17"/>
    <p:sldId id="720" r:id="rId18"/>
    <p:sldId id="721" r:id="rId19"/>
    <p:sldId id="813" r:id="rId20"/>
    <p:sldId id="800" r:id="rId21"/>
    <p:sldId id="700" r:id="rId22"/>
    <p:sldId id="766" r:id="rId23"/>
    <p:sldId id="763" r:id="rId24"/>
    <p:sldId id="764" r:id="rId25"/>
    <p:sldId id="765" r:id="rId26"/>
    <p:sldId id="751" r:id="rId27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 autoAdjust="0"/>
    <p:restoredTop sz="92901" autoAdjust="0"/>
  </p:normalViewPr>
  <p:slideViewPr>
    <p:cSldViewPr snapToGrid="0">
      <p:cViewPr varScale="1">
        <p:scale>
          <a:sx n="104" d="100"/>
          <a:sy n="104" d="100"/>
        </p:scale>
        <p:origin x="21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ACED8154-9223-3747-B4D8-BC7393CBC9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90A04750-EDD3-8943-9340-0CD31A6FE6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1A99E347-CA32-C742-81EF-976587D2F8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0C645053-CEFF-B34E-A771-F98B8D9B48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8238031-81ED-8542-8C57-A087F51A2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50D357-19ED-0142-90BD-994C605FEB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236BFF-E589-FD41-AC02-F7A0B55B17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B9837EA-EE5A-8949-943A-E0E67DE55A1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60237C8-81E4-A14D-B383-A194994352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36485AB-D140-E84E-A21B-60CDA77C08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543B439-764E-ED41-8C03-235D87E2D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2C2917-B1F4-D44B-AD99-A7A47CC16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2DF340C5-831C-8B41-BEE4-E3BA77B05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2780CDCB-FE13-B847-8403-9C48658AFF67}" type="slidenum">
              <a:rPr lang="en-US" altLang="en-US" b="0" baseline="0">
                <a:solidFill>
                  <a:schemeClr val="tx1"/>
                </a:solidFill>
              </a:rPr>
              <a:pPr/>
              <a:t>18</a:t>
            </a:fld>
            <a:endParaRPr lang="en-US" altLang="en-US" b="0" baseline="0">
              <a:solidFill>
                <a:schemeClr val="tx1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B73F589-1457-0F46-9C3D-880A8769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128AC38-3AEF-314D-B122-054C07669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A5E54BF-4227-6549-BDC9-CECF79DB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57A074E-6A8A-2D4A-94D8-AB0F7432C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64050"/>
            <a:ext cx="5029200" cy="40798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E0BB6282-2A34-EC47-A4BA-DFA819A14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8500"/>
            <a:ext cx="4602162" cy="3451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40852A7-D48E-654E-B65D-65A6EB2ABBF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BA91B0F-9DF1-9143-A47D-522EB395D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98B7893-9575-5B4C-9EAA-D7DAE8A02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09E8CB9-33FE-944C-9219-102CE792E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581D6FF-CDCE-974D-BD7B-856BC087F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49C7FA4-D79A-A745-A9E7-9AA774075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1A97716-06D2-5A45-81F8-C71BE267A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2FB1B7C3-B9D6-0143-B130-C901E7565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3198AAC-7393-3B44-8D98-163AAAFA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8A56CCD-D577-8A4A-B153-76145FD738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5961A3B5-02C8-F142-9582-5D05A341A0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5725" name="Rectangle 13">
            <a:extLst>
              <a:ext uri="{FF2B5EF4-FFF2-40B4-BE49-F238E27FC236}">
                <a16:creationId xmlns:a16="http://schemas.microsoft.com/office/drawing/2014/main" id="{6B1CC971-E319-144D-A2F6-B701370DBD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3EBCE92-449D-BE44-9E29-E8B5A4BC2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638272C-1B5A-8B44-A201-F3A470036D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3066117-CE09-8446-8B5C-430684937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32EC8DE-C5ED-9E46-94B0-1787CCE80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65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9976-02C5-BD46-9855-8A15169F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038B5-2896-A648-A3C5-F349C362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24B14F7-93DA-264D-9E7C-54ED48ACF4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DDAA88-F699-364A-B87E-2B7188055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09D19BC-8CF4-FE42-863B-DCC0E7B3FB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39F2-E15E-BA46-9D0B-502446B48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3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899E4-D79B-9142-BBF4-0C5C9EEF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FA83-AB01-BF49-A6BC-9A80F913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41F6047-B309-A74F-A907-CD79A6411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3940CAD-3A70-E643-9222-8E56E5A888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CDDF54-096B-C944-BB5B-D26416E8F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D925-896E-1C44-84DD-3105667CD8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8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249D-77E4-CE48-9592-628562E5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C854E4F-1F3B-7A43-9FDA-E97672B373B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CB6B79A-2DF8-E247-894F-18DCB1785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C6E4DA-A69C-EC4D-8232-BD65B347B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8FFE60B-35DE-414B-8D7F-48078271D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E470F-F107-8C41-83B7-F4470BFC2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39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340F-15DC-4848-B710-55BC14D1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DA32-BEF0-6E46-9166-3C7CF9C56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B1BE-C070-674C-AB29-06B6B10F296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51F753-7090-A94C-9EFB-851DC0D6E0F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A05FCF4-57CF-A24C-88DA-E2C2E267F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2C2E0FE-E66F-B84B-99EC-16FCD2C6B9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BBC2119-C316-E749-831C-44AB52D4B2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76F00-22AE-6442-AA79-6DDE843FA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56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D388-49F2-2040-A742-09ED95615AFC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48CD-0264-9B4F-AE68-58C75BFA4D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E61A6-EBEC-6B4B-AFDA-CA23C282351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4979E-263A-1C4C-952A-7137150B915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86099-55A0-3B47-BA21-B75CFAEA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4DB6984-FFE2-3F4D-80E5-E802C6918C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FA68D49-36DE-E54E-8A11-4230C91F9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54FAE33-DF64-DD4E-8D6A-EA479D8D6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02178-E794-214E-B3F4-8369ACBA5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8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3772-3D2D-4947-B3C8-66F26C61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8023-0271-3844-9D57-5FCB4392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5B52E5F-599D-2C4A-BCF3-D6A757977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B7356FA-32A2-9141-82D1-BAB289FA6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FD87E51-0993-8640-BF0B-5A05D90B8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8493B-AF76-6848-99F9-968CE7077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0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D41-CB47-5C46-B369-68E909C1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DF8F-09E6-8B4B-A1D0-B56EC3BA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EA5A22C-6D9A-904C-9A31-55D052323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133D63C-2FCE-EA4E-A1C0-482899E57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78C130-A08E-184F-AB17-12E2E8F5B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F6BE8-ABCC-7E4B-ADED-CD341BB7E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79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7F40-35F1-4F46-8BD2-B500F20E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9729-E5A7-5B4E-84AA-F3BADDF2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715D6-FE7A-254F-A33B-4FC2C9FF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05A1E6B-81E8-734C-9A6C-51BBD3A55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7070CC2-7C68-6E4D-98F8-1327234A2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826DD5A-A87A-6342-B39C-B87489BF19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D8150-2E16-1744-A35E-5B3953C41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9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B82D-1BE2-974D-8E7A-69F6ECA7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8BDA-C8BC-EB49-B140-92ADCC5A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84E0C-3BF3-B54B-A61F-63994D82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54B0E-D4C5-3F41-A9E1-B3CF1D99A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C4A0B-2FB4-634B-9288-7D57921C1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6A39B9A-2C24-D843-9E26-805E445F5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C315872-1B99-4C49-83C3-504007CAC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B58D95B-FDA3-054C-A131-41EC06303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E4A3B-B81B-E940-8566-E6521F53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4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4D15-DA64-634F-B227-4271FF12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AB084A2-9EB3-724E-B6E0-B630272B4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78794B8-5743-0641-8DB4-B11467A1F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C803522-4441-7347-B78E-0E6E20BEA2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3851E-AC50-A14D-93D1-DBE9AC8E2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1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74E6613-54FE-B24B-828E-880017E8C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23B3D92-D02D-E14E-B7C9-438EACF4C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65D0EB1-1F95-864D-AAE2-E75D46DB3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8BCE7-75E5-1040-BA55-1D5A6893D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6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3314-FA3B-4743-9463-BE494519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C955-BB94-754C-9DA8-C0966E4C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B87A5-F768-834D-9AB6-D92C5940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B7850B-3A65-D641-823F-CA71DA703B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E0B9D05-E60D-3A41-8534-2C325EDFF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42B0BFF-01E0-CC47-A9F7-BF2B6429B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F1E4-7686-AE4D-A328-DFBDA68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9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6B50-8DB5-3845-9395-8B627E1B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4261F-E46B-D34E-B2F9-E174C459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70AD8-99AE-8746-8E86-794A98B7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5A6263-E59C-5447-B939-403A6DD3C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CEDC9EA-3500-304E-BB57-C90CB44CA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36AF711-4A34-D94F-9BD7-8F6E1F0EB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E441C-D20C-2E41-9B84-20C5EDD3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2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421273-6039-0E41-B39A-A52135E118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D6B952-8345-E84F-80B2-07DF9D41EA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ED37CA-2E41-304C-BE14-4AA9969643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812E457-A280-1E46-9703-FE0E62F677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909D91A-0B5F-EE4D-940E-FAB6C83142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5B7A522-EAB2-6D4F-B43E-DA6300A01A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D36494B-2354-0B4F-BD40-BD9F617B95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7815352-68F1-1946-9745-ACF8A2F60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E11F498-A6D1-0848-A75F-B96DC4C29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37AD7700-085C-B74D-83FE-42348974FA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EA34C2E1-D525-194C-90F9-36305BC08C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701" name="Rectangle 13">
            <a:extLst>
              <a:ext uri="{FF2B5EF4-FFF2-40B4-BE49-F238E27FC236}">
                <a16:creationId xmlns:a16="http://schemas.microsoft.com/office/drawing/2014/main" id="{83C88274-BDEC-D94A-879A-0DDD6694BE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41A19CA-F4DB-E445-82A5-989A45DAD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A2D3CA98-A23E-1742-A78B-4829182748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correlation and linear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C547F9D-A777-0B4B-8AB4-CEEF5E5DB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equation…</a:t>
            </a:r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A9973449-EF06-C641-AC84-4B6833B8E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971800"/>
          <a:ext cx="82470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27203400" imgH="5270500" progId="Equation.3">
                  <p:embed/>
                </p:oleObj>
              </mc:Choice>
              <mc:Fallback>
                <p:oleObj name="Equation" r:id="rId3" imgW="272034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8247063" cy="1592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4">
            <a:extLst>
              <a:ext uri="{FF2B5EF4-FFF2-40B4-BE49-F238E27FC236}">
                <a16:creationId xmlns:a16="http://schemas.microsoft.com/office/drawing/2014/main" id="{47A6FB2B-91F4-E04F-B903-BE16FE07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aseline="0">
                <a:solidFill>
                  <a:schemeClr val="tx1"/>
                </a:solidFill>
              </a:rPr>
              <a:t>Expected value of y at a given level of </a:t>
            </a:r>
            <a:r>
              <a:rPr lang="en-US" altLang="en-US" sz="2000" i="1" baseline="0">
                <a:solidFill>
                  <a:schemeClr val="tx1"/>
                </a:solidFill>
              </a:rPr>
              <a:t>x</a:t>
            </a:r>
            <a:r>
              <a:rPr lang="en-US" altLang="en-US" sz="2000" baseline="0">
                <a:solidFill>
                  <a:schemeClr val="tx1"/>
                </a:solidFill>
              </a:rPr>
              <a:t>=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EC244C22-D191-2F4C-A977-4B7305274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Predicted value for an individual…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71B5D42-FFC2-BD47-AEA2-B51129B73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=     </a:t>
            </a: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 + </a:t>
            </a:r>
            <a:r>
              <a:rPr lang="en-US" altLang="en-US">
                <a:latin typeface="Times New Roman" panose="02020603050405020304" pitchFamily="18" charset="0"/>
              </a:rPr>
              <a:t>*x</a:t>
            </a:r>
            <a:r>
              <a:rPr lang="en-US" altLang="en-US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   +   random error</a:t>
            </a:r>
            <a:r>
              <a:rPr lang="en-US" altLang="en-US" baseline="-25000">
                <a:latin typeface="Times New Roman" panose="02020603050405020304" pitchFamily="18" charset="0"/>
              </a:rPr>
              <a:t>i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134596" name="Group 4">
            <a:extLst>
              <a:ext uri="{FF2B5EF4-FFF2-40B4-BE49-F238E27FC236}">
                <a16:creationId xmlns:a16="http://schemas.microsoft.com/office/drawing/2014/main" id="{0255716A-3EFA-C145-A038-7132B8B3CCD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4495800" cy="2012950"/>
            <a:chOff x="2400" y="1632"/>
            <a:chExt cx="2400" cy="1268"/>
          </a:xfrm>
        </p:grpSpPr>
        <p:sp>
          <p:nvSpPr>
            <p:cNvPr id="15369" name="Rectangle 5">
              <a:extLst>
                <a:ext uri="{FF2B5EF4-FFF2-40B4-BE49-F238E27FC236}">
                  <a16:creationId xmlns:a16="http://schemas.microsoft.com/office/drawing/2014/main" id="{BAF71948-74E0-CE4B-B773-AEE57FC9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32"/>
              <a:ext cx="1392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Line 6">
              <a:extLst>
                <a:ext uri="{FF2B5EF4-FFF2-40B4-BE49-F238E27FC236}">
                  <a16:creationId xmlns:a16="http://schemas.microsoft.com/office/drawing/2014/main" id="{C5E742F8-F028-B74B-859C-7A64839A3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Text Box 7">
              <a:extLst>
                <a:ext uri="{FF2B5EF4-FFF2-40B4-BE49-F238E27FC236}">
                  <a16:creationId xmlns:a16="http://schemas.microsoft.com/office/drawing/2014/main" id="{08623612-B445-6C4B-B575-A9DF0BB20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04"/>
              <a:ext cx="14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baseline="0">
                  <a:solidFill>
                    <a:srgbClr val="FF0000"/>
                  </a:solidFill>
                </a:rPr>
                <a:t>Follows a normal distribution</a:t>
              </a:r>
            </a:p>
          </p:txBody>
        </p:sp>
      </p:grpSp>
      <p:grpSp>
        <p:nvGrpSpPr>
          <p:cNvPr id="1134600" name="Group 8">
            <a:extLst>
              <a:ext uri="{FF2B5EF4-FFF2-40B4-BE49-F238E27FC236}">
                <a16:creationId xmlns:a16="http://schemas.microsoft.com/office/drawing/2014/main" id="{8A865680-B957-EC44-A4D4-02A64165472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90800"/>
            <a:ext cx="1600200" cy="2336800"/>
            <a:chOff x="720" y="1968"/>
            <a:chExt cx="912" cy="1462"/>
          </a:xfrm>
        </p:grpSpPr>
        <p:sp>
          <p:nvSpPr>
            <p:cNvPr id="15367" name="AutoShape 9">
              <a:extLst>
                <a:ext uri="{FF2B5EF4-FFF2-40B4-BE49-F238E27FC236}">
                  <a16:creationId xmlns:a16="http://schemas.microsoft.com/office/drawing/2014/main" id="{DA70D420-B1CC-DB45-A374-DAB32F91BFB2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032" y="16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Text Box 10">
              <a:extLst>
                <a:ext uri="{FF2B5EF4-FFF2-40B4-BE49-F238E27FC236}">
                  <a16:creationId xmlns:a16="http://schemas.microsoft.com/office/drawing/2014/main" id="{844A9D8D-F903-024A-8ADC-658272F0C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baseline="0">
                  <a:solidFill>
                    <a:srgbClr val="FF0000"/>
                  </a:solidFill>
                </a:rPr>
                <a:t>Fixed – exactly on the line</a:t>
              </a:r>
            </a:p>
          </p:txBody>
        </p:sp>
      </p:grpSp>
      <p:sp>
        <p:nvSpPr>
          <p:cNvPr id="15365" name="Line 11">
            <a:extLst>
              <a:ext uri="{FF2B5EF4-FFF2-40B4-BE49-F238E27FC236}">
                <a16:creationId xmlns:a16="http://schemas.microsoft.com/office/drawing/2014/main" id="{DF09DBB9-092B-EB4A-B33D-DDE7F7000E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1425" y="2062163"/>
            <a:ext cx="109538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12">
            <a:extLst>
              <a:ext uri="{FF2B5EF4-FFF2-40B4-BE49-F238E27FC236}">
                <a16:creationId xmlns:a16="http://schemas.microsoft.com/office/drawing/2014/main" id="{CE7B11A6-9912-BD44-8065-E998A7E17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060575"/>
            <a:ext cx="8255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8F56755-AD6B-F141-83F7-C4571C729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Assumptions (or the fine print)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4943448-8031-C046-82E8-DEFE1BE8A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Linear regression assumes that…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 The relationship between X and Y is linear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2. Y is distributed normally at each value of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3. The variance of Y at every value of X is the same (homogeneity of variances)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4. The observations are independent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2">
            <a:extLst>
              <a:ext uri="{FF2B5EF4-FFF2-40B4-BE49-F238E27FC236}">
                <a16:creationId xmlns:a16="http://schemas.microsoft.com/office/drawing/2014/main" id="{2A6F651B-DD4C-8E41-A1DB-31463F6E9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68D1B052-CC61-FE49-A9AE-481A6E3494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209800"/>
            <a:ext cx="3048000" cy="281940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4B5F71A2-4BC2-D841-992B-5BE573A77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F8F9CF68-98A7-7A4E-A668-F34C5E0DF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F935CFCF-CE50-8146-A516-F0FAB9E29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5CD8D70A-272A-7741-BEF1-9BDE73DCC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18F30ACF-352A-3544-A2E1-8E12817D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3FCDA974-EE58-D249-93A1-5273A3EE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434BF12D-47D6-2049-B9A3-2A7D01EA6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D9DF7262-37DF-7546-8841-BCDDF6305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2">
            <a:extLst>
              <a:ext uri="{FF2B5EF4-FFF2-40B4-BE49-F238E27FC236}">
                <a16:creationId xmlns:a16="http://schemas.microsoft.com/office/drawing/2014/main" id="{2FC909D6-4865-AB42-831F-DB80CA27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03D11DAC-AD9D-D645-B13E-06D29DE10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4">
            <a:extLst>
              <a:ext uri="{FF2B5EF4-FFF2-40B4-BE49-F238E27FC236}">
                <a16:creationId xmlns:a16="http://schemas.microsoft.com/office/drawing/2014/main" id="{3C0E4089-4F6C-A742-857F-3CB14887A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E665D4BA-F7E8-8A4D-8ABA-A2EEEAD22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3" name="Group 16">
            <a:extLst>
              <a:ext uri="{FF2B5EF4-FFF2-40B4-BE49-F238E27FC236}">
                <a16:creationId xmlns:a16="http://schemas.microsoft.com/office/drawing/2014/main" id="{B32D9D94-654E-0245-A4F6-54B9CB477F4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90800"/>
            <a:ext cx="304800" cy="1600200"/>
            <a:chOff x="1440" y="1632"/>
            <a:chExt cx="192" cy="1008"/>
          </a:xfrm>
        </p:grpSpPr>
        <p:sp>
          <p:nvSpPr>
            <p:cNvPr id="17484" name="Line 17">
              <a:extLst>
                <a:ext uri="{FF2B5EF4-FFF2-40B4-BE49-F238E27FC236}">
                  <a16:creationId xmlns:a16="http://schemas.microsoft.com/office/drawing/2014/main" id="{D128ABF6-C331-4440-91CB-D76467293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Line 18">
              <a:extLst>
                <a:ext uri="{FF2B5EF4-FFF2-40B4-BE49-F238E27FC236}">
                  <a16:creationId xmlns:a16="http://schemas.microsoft.com/office/drawing/2014/main" id="{D5B222DB-1BB0-5049-AB47-6955C8456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Line 19">
              <a:extLst>
                <a:ext uri="{FF2B5EF4-FFF2-40B4-BE49-F238E27FC236}">
                  <a16:creationId xmlns:a16="http://schemas.microsoft.com/office/drawing/2014/main" id="{4ADCCC86-0811-944F-9312-BC48CFB73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7" name="Line 20">
              <a:extLst>
                <a:ext uri="{FF2B5EF4-FFF2-40B4-BE49-F238E27FC236}">
                  <a16:creationId xmlns:a16="http://schemas.microsoft.com/office/drawing/2014/main" id="{B70FD48D-2C1B-2646-9181-570A8F4DE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8" name="Line 21">
              <a:extLst>
                <a:ext uri="{FF2B5EF4-FFF2-40B4-BE49-F238E27FC236}">
                  <a16:creationId xmlns:a16="http://schemas.microsoft.com/office/drawing/2014/main" id="{55F9338E-3F83-E343-AB00-E7FAFC087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Line 22">
              <a:extLst>
                <a:ext uri="{FF2B5EF4-FFF2-40B4-BE49-F238E27FC236}">
                  <a16:creationId xmlns:a16="http://schemas.microsoft.com/office/drawing/2014/main" id="{38C55887-8F4F-6342-9E17-820F64F1F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Line 23">
              <a:extLst>
                <a:ext uri="{FF2B5EF4-FFF2-40B4-BE49-F238E27FC236}">
                  <a16:creationId xmlns:a16="http://schemas.microsoft.com/office/drawing/2014/main" id="{0E144605-1EF9-8141-812E-D7019419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4" name="Oval 24">
            <a:extLst>
              <a:ext uri="{FF2B5EF4-FFF2-40B4-BE49-F238E27FC236}">
                <a16:creationId xmlns:a16="http://schemas.microsoft.com/office/drawing/2014/main" id="{208A2416-E49A-7945-8301-43FE817F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5" name="Oval 25">
            <a:extLst>
              <a:ext uri="{FF2B5EF4-FFF2-40B4-BE49-F238E27FC236}">
                <a16:creationId xmlns:a16="http://schemas.microsoft.com/office/drawing/2014/main" id="{30C97FCA-7275-C14B-B2A3-1A315046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6" name="Oval 26">
            <a:extLst>
              <a:ext uri="{FF2B5EF4-FFF2-40B4-BE49-F238E27FC236}">
                <a16:creationId xmlns:a16="http://schemas.microsoft.com/office/drawing/2014/main" id="{160B5864-52AD-2C40-987A-A14A09F8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7" name="Oval 27">
            <a:extLst>
              <a:ext uri="{FF2B5EF4-FFF2-40B4-BE49-F238E27FC236}">
                <a16:creationId xmlns:a16="http://schemas.microsoft.com/office/drawing/2014/main" id="{0D9E2F1D-595C-D344-B17A-7B4ADB4F3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8" name="Oval 28">
            <a:extLst>
              <a:ext uri="{FF2B5EF4-FFF2-40B4-BE49-F238E27FC236}">
                <a16:creationId xmlns:a16="http://schemas.microsoft.com/office/drawing/2014/main" id="{A946F26E-DE0A-794B-86D8-4D34BB10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9" name="Oval 29">
            <a:extLst>
              <a:ext uri="{FF2B5EF4-FFF2-40B4-BE49-F238E27FC236}">
                <a16:creationId xmlns:a16="http://schemas.microsoft.com/office/drawing/2014/main" id="{A9E616AE-CCA8-9D47-8D61-3BC5572E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0" name="Oval 30">
            <a:extLst>
              <a:ext uri="{FF2B5EF4-FFF2-40B4-BE49-F238E27FC236}">
                <a16:creationId xmlns:a16="http://schemas.microsoft.com/office/drawing/2014/main" id="{19EAEAA2-14CE-274D-A423-17856805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1" name="Oval 31">
            <a:extLst>
              <a:ext uri="{FF2B5EF4-FFF2-40B4-BE49-F238E27FC236}">
                <a16:creationId xmlns:a16="http://schemas.microsoft.com/office/drawing/2014/main" id="{83246800-9B25-8147-BDD8-F0706290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2" name="Oval 32">
            <a:extLst>
              <a:ext uri="{FF2B5EF4-FFF2-40B4-BE49-F238E27FC236}">
                <a16:creationId xmlns:a16="http://schemas.microsoft.com/office/drawing/2014/main" id="{40D1014E-8AB5-C840-8D00-6C5A5228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7433" name="Group 33">
            <a:extLst>
              <a:ext uri="{FF2B5EF4-FFF2-40B4-BE49-F238E27FC236}">
                <a16:creationId xmlns:a16="http://schemas.microsoft.com/office/drawing/2014/main" id="{4EC748E6-F0C1-E94E-A64D-A825A1FFE33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95600"/>
            <a:ext cx="76200" cy="990600"/>
            <a:chOff x="3072" y="1920"/>
            <a:chExt cx="48" cy="624"/>
          </a:xfrm>
        </p:grpSpPr>
        <p:sp>
          <p:nvSpPr>
            <p:cNvPr id="17479" name="Oval 34">
              <a:extLst>
                <a:ext uri="{FF2B5EF4-FFF2-40B4-BE49-F238E27FC236}">
                  <a16:creationId xmlns:a16="http://schemas.microsoft.com/office/drawing/2014/main" id="{8B28BDFF-26DB-564E-893C-24203461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80" name="Oval 35">
              <a:extLst>
                <a:ext uri="{FF2B5EF4-FFF2-40B4-BE49-F238E27FC236}">
                  <a16:creationId xmlns:a16="http://schemas.microsoft.com/office/drawing/2014/main" id="{1B417E41-567E-3C4A-B99F-7254708E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81" name="Oval 36">
              <a:extLst>
                <a:ext uri="{FF2B5EF4-FFF2-40B4-BE49-F238E27FC236}">
                  <a16:creationId xmlns:a16="http://schemas.microsoft.com/office/drawing/2014/main" id="{ACB2F283-7FAC-584E-A4C1-DF43065B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82" name="Oval 37">
              <a:extLst>
                <a:ext uri="{FF2B5EF4-FFF2-40B4-BE49-F238E27FC236}">
                  <a16:creationId xmlns:a16="http://schemas.microsoft.com/office/drawing/2014/main" id="{ACBE68D3-29A1-CB4A-8B8C-FD58081C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83" name="Oval 38">
              <a:extLst>
                <a:ext uri="{FF2B5EF4-FFF2-40B4-BE49-F238E27FC236}">
                  <a16:creationId xmlns:a16="http://schemas.microsoft.com/office/drawing/2014/main" id="{E8F8DCC3-6567-FE47-90AD-A0A55A0A9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7434" name="Group 39">
            <a:extLst>
              <a:ext uri="{FF2B5EF4-FFF2-40B4-BE49-F238E27FC236}">
                <a16:creationId xmlns:a16="http://schemas.microsoft.com/office/drawing/2014/main" id="{8C55A7AF-ACD5-CE4E-8F51-C73AC6260B6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133600"/>
            <a:ext cx="76200" cy="762000"/>
            <a:chOff x="3456" y="1536"/>
            <a:chExt cx="48" cy="480"/>
          </a:xfrm>
        </p:grpSpPr>
        <p:sp>
          <p:nvSpPr>
            <p:cNvPr id="17474" name="Oval 40">
              <a:extLst>
                <a:ext uri="{FF2B5EF4-FFF2-40B4-BE49-F238E27FC236}">
                  <a16:creationId xmlns:a16="http://schemas.microsoft.com/office/drawing/2014/main" id="{F7D06F38-538D-BE4C-A07A-952085E1B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75" name="Oval 41">
              <a:extLst>
                <a:ext uri="{FF2B5EF4-FFF2-40B4-BE49-F238E27FC236}">
                  <a16:creationId xmlns:a16="http://schemas.microsoft.com/office/drawing/2014/main" id="{0BA2FB9B-6DE6-F14D-8D50-0AACB02F3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76" name="Oval 42">
              <a:extLst>
                <a:ext uri="{FF2B5EF4-FFF2-40B4-BE49-F238E27FC236}">
                  <a16:creationId xmlns:a16="http://schemas.microsoft.com/office/drawing/2014/main" id="{2DAAADD1-997C-BB4B-85AC-294461256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77" name="Oval 43">
              <a:extLst>
                <a:ext uri="{FF2B5EF4-FFF2-40B4-BE49-F238E27FC236}">
                  <a16:creationId xmlns:a16="http://schemas.microsoft.com/office/drawing/2014/main" id="{9178D4AF-5ED7-FD42-AD03-E6242DAC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78" name="Oval 44">
              <a:extLst>
                <a:ext uri="{FF2B5EF4-FFF2-40B4-BE49-F238E27FC236}">
                  <a16:creationId xmlns:a16="http://schemas.microsoft.com/office/drawing/2014/main" id="{27EB4692-41D6-B04A-85D0-F796BB47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7435" name="Oval 45">
            <a:extLst>
              <a:ext uri="{FF2B5EF4-FFF2-40B4-BE49-F238E27FC236}">
                <a16:creationId xmlns:a16="http://schemas.microsoft.com/office/drawing/2014/main" id="{A9535557-7D40-BE48-95A5-57A3EE4C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6" name="Oval 46">
            <a:extLst>
              <a:ext uri="{FF2B5EF4-FFF2-40B4-BE49-F238E27FC236}">
                <a16:creationId xmlns:a16="http://schemas.microsoft.com/office/drawing/2014/main" id="{5472A76A-B239-8349-87EF-B1AA8D8C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7" name="Oval 47">
            <a:extLst>
              <a:ext uri="{FF2B5EF4-FFF2-40B4-BE49-F238E27FC236}">
                <a16:creationId xmlns:a16="http://schemas.microsoft.com/office/drawing/2014/main" id="{FC71CB7D-16C3-EC4F-8B46-7362B9B0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8" name="Oval 48">
            <a:extLst>
              <a:ext uri="{FF2B5EF4-FFF2-40B4-BE49-F238E27FC236}">
                <a16:creationId xmlns:a16="http://schemas.microsoft.com/office/drawing/2014/main" id="{94BD6D8F-3134-F34E-B08C-7843475A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7439" name="Group 49">
            <a:extLst>
              <a:ext uri="{FF2B5EF4-FFF2-40B4-BE49-F238E27FC236}">
                <a16:creationId xmlns:a16="http://schemas.microsoft.com/office/drawing/2014/main" id="{EDDC4ABC-5F6C-5242-94E7-57DD787E49A7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057400"/>
            <a:ext cx="2514600" cy="2590800"/>
            <a:chOff x="2544" y="1296"/>
            <a:chExt cx="1584" cy="1632"/>
          </a:xfrm>
        </p:grpSpPr>
        <p:grpSp>
          <p:nvGrpSpPr>
            <p:cNvPr id="17465" name="Group 50">
              <a:extLst>
                <a:ext uri="{FF2B5EF4-FFF2-40B4-BE49-F238E27FC236}">
                  <a16:creationId xmlns:a16="http://schemas.microsoft.com/office/drawing/2014/main" id="{EDEB713D-3B1C-A04E-B4F9-6B57B3320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296"/>
              <a:ext cx="384" cy="672"/>
              <a:chOff x="3744" y="1104"/>
              <a:chExt cx="640" cy="1104"/>
            </a:xfrm>
          </p:grpSpPr>
          <p:sp>
            <p:nvSpPr>
              <p:cNvPr id="17472" name="Freeform 51">
                <a:extLst>
                  <a:ext uri="{FF2B5EF4-FFF2-40B4-BE49-F238E27FC236}">
                    <a16:creationId xmlns:a16="http://schemas.microsoft.com/office/drawing/2014/main" id="{C1D8D470-36EE-4145-8A59-4D5752815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Freeform 52">
                <a:extLst>
                  <a:ext uri="{FF2B5EF4-FFF2-40B4-BE49-F238E27FC236}">
                    <a16:creationId xmlns:a16="http://schemas.microsoft.com/office/drawing/2014/main" id="{3A1B10EC-5E9C-EC49-A6F5-21F2A15F2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66" name="Group 53">
              <a:extLst>
                <a:ext uri="{FF2B5EF4-FFF2-40B4-BE49-F238E27FC236}">
                  <a16:creationId xmlns:a16="http://schemas.microsoft.com/office/drawing/2014/main" id="{3E7C2B41-5C59-D74E-8E8B-97F6A535D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256"/>
              <a:ext cx="384" cy="672"/>
              <a:chOff x="3744" y="1104"/>
              <a:chExt cx="640" cy="1104"/>
            </a:xfrm>
          </p:grpSpPr>
          <p:sp>
            <p:nvSpPr>
              <p:cNvPr id="17470" name="Freeform 54">
                <a:extLst>
                  <a:ext uri="{FF2B5EF4-FFF2-40B4-BE49-F238E27FC236}">
                    <a16:creationId xmlns:a16="http://schemas.microsoft.com/office/drawing/2014/main" id="{0CD0F271-87B7-3640-9AD9-BA0981C2D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Freeform 55">
                <a:extLst>
                  <a:ext uri="{FF2B5EF4-FFF2-40B4-BE49-F238E27FC236}">
                    <a16:creationId xmlns:a16="http://schemas.microsoft.com/office/drawing/2014/main" id="{9D6B3F93-9FB4-094A-B6F2-A7EAD359F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67" name="Group 56">
              <a:extLst>
                <a:ext uri="{FF2B5EF4-FFF2-40B4-BE49-F238E27FC236}">
                  <a16:creationId xmlns:a16="http://schemas.microsoft.com/office/drawing/2014/main" id="{4C00C873-5F45-E146-82E6-DD7A28991C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776"/>
              <a:ext cx="384" cy="672"/>
              <a:chOff x="3744" y="1104"/>
              <a:chExt cx="640" cy="1104"/>
            </a:xfrm>
          </p:grpSpPr>
          <p:sp>
            <p:nvSpPr>
              <p:cNvPr id="17468" name="Freeform 57">
                <a:extLst>
                  <a:ext uri="{FF2B5EF4-FFF2-40B4-BE49-F238E27FC236}">
                    <a16:creationId xmlns:a16="http://schemas.microsoft.com/office/drawing/2014/main" id="{E4372827-AF9F-E844-8FDA-B8A6B92D6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Freeform 58">
                <a:extLst>
                  <a:ext uri="{FF2B5EF4-FFF2-40B4-BE49-F238E27FC236}">
                    <a16:creationId xmlns:a16="http://schemas.microsoft.com/office/drawing/2014/main" id="{5E665BDA-7C70-A547-A0C9-A584A707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5675" name="Text Box 59">
            <a:extLst>
              <a:ext uri="{FF2B5EF4-FFF2-40B4-BE49-F238E27FC236}">
                <a16:creationId xmlns:a16="http://schemas.microsoft.com/office/drawing/2014/main" id="{94AEA569-43B7-5545-B411-4812234C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2000"/>
            <a:ext cx="6934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aseline="0"/>
              <a:t>The standard error of Y given X is the average variability around the regression line at any given value of X.  It is assumed to be equal at all values of X.</a:t>
            </a:r>
          </a:p>
        </p:txBody>
      </p:sp>
      <p:grpSp>
        <p:nvGrpSpPr>
          <p:cNvPr id="1135676" name="Group 60">
            <a:extLst>
              <a:ext uri="{FF2B5EF4-FFF2-40B4-BE49-F238E27FC236}">
                <a16:creationId xmlns:a16="http://schemas.microsoft.com/office/drawing/2014/main" id="{FDC240A7-8C93-B845-BE91-135652A2FF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133600"/>
            <a:ext cx="2590800" cy="2043113"/>
            <a:chOff x="2160" y="1344"/>
            <a:chExt cx="1632" cy="1287"/>
          </a:xfrm>
        </p:grpSpPr>
        <p:grpSp>
          <p:nvGrpSpPr>
            <p:cNvPr id="17456" name="Group 61">
              <a:extLst>
                <a:ext uri="{FF2B5EF4-FFF2-40B4-BE49-F238E27FC236}">
                  <a16:creationId xmlns:a16="http://schemas.microsoft.com/office/drawing/2014/main" id="{F7F616FE-1A79-504C-A1FE-0F292A294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344"/>
              <a:ext cx="480" cy="279"/>
              <a:chOff x="3312" y="1344"/>
              <a:chExt cx="480" cy="279"/>
            </a:xfrm>
          </p:grpSpPr>
          <p:sp>
            <p:nvSpPr>
              <p:cNvPr id="17463" name="Line 62">
                <a:extLst>
                  <a:ext uri="{FF2B5EF4-FFF2-40B4-BE49-F238E27FC236}">
                    <a16:creationId xmlns:a16="http://schemas.microsoft.com/office/drawing/2014/main" id="{1C06518C-3887-E949-BD3D-18F3AB52E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4" name="Text Box 63">
                <a:extLst>
                  <a:ext uri="{FF2B5EF4-FFF2-40B4-BE49-F238E27FC236}">
                    <a16:creationId xmlns:a16="http://schemas.microsoft.com/office/drawing/2014/main" id="{6695778D-18B0-6144-999C-319B17898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  <p:grpSp>
          <p:nvGrpSpPr>
            <p:cNvPr id="17457" name="Group 64">
              <a:extLst>
                <a:ext uri="{FF2B5EF4-FFF2-40B4-BE49-F238E27FC236}">
                  <a16:creationId xmlns:a16="http://schemas.microsoft.com/office/drawing/2014/main" id="{A7685FE6-4B86-9D43-B7AE-6E8801C97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872"/>
              <a:ext cx="480" cy="279"/>
              <a:chOff x="3312" y="1344"/>
              <a:chExt cx="480" cy="279"/>
            </a:xfrm>
          </p:grpSpPr>
          <p:sp>
            <p:nvSpPr>
              <p:cNvPr id="17461" name="Line 65">
                <a:extLst>
                  <a:ext uri="{FF2B5EF4-FFF2-40B4-BE49-F238E27FC236}">
                    <a16:creationId xmlns:a16="http://schemas.microsoft.com/office/drawing/2014/main" id="{93C66E80-A1E6-1547-BFB5-44F8A397B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Text Box 66">
                <a:extLst>
                  <a:ext uri="{FF2B5EF4-FFF2-40B4-BE49-F238E27FC236}">
                    <a16:creationId xmlns:a16="http://schemas.microsoft.com/office/drawing/2014/main" id="{E7D5B35B-7384-494F-B7DB-5FB17F3C0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  <p:grpSp>
          <p:nvGrpSpPr>
            <p:cNvPr id="17458" name="Group 67">
              <a:extLst>
                <a:ext uri="{FF2B5EF4-FFF2-40B4-BE49-F238E27FC236}">
                  <a16:creationId xmlns:a16="http://schemas.microsoft.com/office/drawing/2014/main" id="{0AEA79D9-FE5D-834C-ADAF-EE5022E61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352"/>
              <a:ext cx="480" cy="279"/>
              <a:chOff x="3312" y="1344"/>
              <a:chExt cx="480" cy="279"/>
            </a:xfrm>
          </p:grpSpPr>
          <p:sp>
            <p:nvSpPr>
              <p:cNvPr id="17459" name="Line 68">
                <a:extLst>
                  <a:ext uri="{FF2B5EF4-FFF2-40B4-BE49-F238E27FC236}">
                    <a16:creationId xmlns:a16="http://schemas.microsoft.com/office/drawing/2014/main" id="{9572CBD0-778F-3E46-9FFC-E9466F4A2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0" name="Text Box 69">
                <a:extLst>
                  <a:ext uri="{FF2B5EF4-FFF2-40B4-BE49-F238E27FC236}">
                    <a16:creationId xmlns:a16="http://schemas.microsoft.com/office/drawing/2014/main" id="{730FDF5C-B259-CA4D-B7D2-2A89EF158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</p:grpSp>
      <p:grpSp>
        <p:nvGrpSpPr>
          <p:cNvPr id="1135686" name="Group 70">
            <a:extLst>
              <a:ext uri="{FF2B5EF4-FFF2-40B4-BE49-F238E27FC236}">
                <a16:creationId xmlns:a16="http://schemas.microsoft.com/office/drawing/2014/main" id="{19FFC872-207D-7A49-B1BB-C58BE21E344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590800"/>
            <a:ext cx="2590800" cy="2043113"/>
            <a:chOff x="2208" y="1632"/>
            <a:chExt cx="1632" cy="1287"/>
          </a:xfrm>
        </p:grpSpPr>
        <p:grpSp>
          <p:nvGrpSpPr>
            <p:cNvPr id="17447" name="Group 71">
              <a:extLst>
                <a:ext uri="{FF2B5EF4-FFF2-40B4-BE49-F238E27FC236}">
                  <a16:creationId xmlns:a16="http://schemas.microsoft.com/office/drawing/2014/main" id="{31CA7F29-9E8C-444E-B6DA-0217F97E4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32"/>
              <a:ext cx="480" cy="279"/>
              <a:chOff x="3360" y="1632"/>
              <a:chExt cx="480" cy="279"/>
            </a:xfrm>
          </p:grpSpPr>
          <p:sp>
            <p:nvSpPr>
              <p:cNvPr id="17454" name="Line 72">
                <a:extLst>
                  <a:ext uri="{FF2B5EF4-FFF2-40B4-BE49-F238E27FC236}">
                    <a16:creationId xmlns:a16="http://schemas.microsoft.com/office/drawing/2014/main" id="{0B002FA1-0B87-B342-8056-C5DD9F120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5" name="Text Box 73">
                <a:extLst>
                  <a:ext uri="{FF2B5EF4-FFF2-40B4-BE49-F238E27FC236}">
                    <a16:creationId xmlns:a16="http://schemas.microsoft.com/office/drawing/2014/main" id="{50F58725-FB1D-0345-A869-6C03AF7FC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  <p:grpSp>
          <p:nvGrpSpPr>
            <p:cNvPr id="17448" name="Group 74">
              <a:extLst>
                <a:ext uri="{FF2B5EF4-FFF2-40B4-BE49-F238E27FC236}">
                  <a16:creationId xmlns:a16="http://schemas.microsoft.com/office/drawing/2014/main" id="{D374F80F-EE9A-864C-ABBD-92E029B83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480" cy="279"/>
              <a:chOff x="3360" y="1632"/>
              <a:chExt cx="480" cy="279"/>
            </a:xfrm>
          </p:grpSpPr>
          <p:sp>
            <p:nvSpPr>
              <p:cNvPr id="17452" name="Line 75">
                <a:extLst>
                  <a:ext uri="{FF2B5EF4-FFF2-40B4-BE49-F238E27FC236}">
                    <a16:creationId xmlns:a16="http://schemas.microsoft.com/office/drawing/2014/main" id="{8520F33E-2D48-2943-B950-2F45FE1CC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3" name="Text Box 76">
                <a:extLst>
                  <a:ext uri="{FF2B5EF4-FFF2-40B4-BE49-F238E27FC236}">
                    <a16:creationId xmlns:a16="http://schemas.microsoft.com/office/drawing/2014/main" id="{00E87454-DA0B-074E-B623-69282FD6A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  <p:grpSp>
          <p:nvGrpSpPr>
            <p:cNvPr id="17449" name="Group 77">
              <a:extLst>
                <a:ext uri="{FF2B5EF4-FFF2-40B4-BE49-F238E27FC236}">
                  <a16:creationId xmlns:a16="http://schemas.microsoft.com/office/drawing/2014/main" id="{9A6D2E41-1D4D-9143-8BC0-2CD221EB1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640"/>
              <a:ext cx="480" cy="279"/>
              <a:chOff x="3360" y="1632"/>
              <a:chExt cx="480" cy="279"/>
            </a:xfrm>
          </p:grpSpPr>
          <p:sp>
            <p:nvSpPr>
              <p:cNvPr id="17450" name="Line 78">
                <a:extLst>
                  <a:ext uri="{FF2B5EF4-FFF2-40B4-BE49-F238E27FC236}">
                    <a16:creationId xmlns:a16="http://schemas.microsoft.com/office/drawing/2014/main" id="{081AFB65-8135-CA4F-B587-11FF06D14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Text Box 79">
                <a:extLst>
                  <a:ext uri="{FF2B5EF4-FFF2-40B4-BE49-F238E27FC236}">
                    <a16:creationId xmlns:a16="http://schemas.microsoft.com/office/drawing/2014/main" id="{18353DDE-3054-A444-9DCA-70600F6C4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</p:grpSp>
      <p:grpSp>
        <p:nvGrpSpPr>
          <p:cNvPr id="1135696" name="Group 80">
            <a:extLst>
              <a:ext uri="{FF2B5EF4-FFF2-40B4-BE49-F238E27FC236}">
                <a16:creationId xmlns:a16="http://schemas.microsoft.com/office/drawing/2014/main" id="{3F84D62F-3F12-8444-A1B7-EC54BB2DC2A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00200"/>
            <a:ext cx="2286000" cy="2286000"/>
            <a:chOff x="1824" y="1008"/>
            <a:chExt cx="1440" cy="1440"/>
          </a:xfrm>
        </p:grpSpPr>
        <p:sp>
          <p:nvSpPr>
            <p:cNvPr id="17444" name="Line 81">
              <a:extLst>
                <a:ext uri="{FF2B5EF4-FFF2-40B4-BE49-F238E27FC236}">
                  <a16:creationId xmlns:a16="http://schemas.microsoft.com/office/drawing/2014/main" id="{59DCF249-E5BF-F743-9102-87AD27098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144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82">
              <a:extLst>
                <a:ext uri="{FF2B5EF4-FFF2-40B4-BE49-F238E27FC236}">
                  <a16:creationId xmlns:a16="http://schemas.microsoft.com/office/drawing/2014/main" id="{9441D24B-2DDF-B340-8E16-7D7FE5A5D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1104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83">
              <a:extLst>
                <a:ext uri="{FF2B5EF4-FFF2-40B4-BE49-F238E27FC236}">
                  <a16:creationId xmlns:a16="http://schemas.microsoft.com/office/drawing/2014/main" id="{24290FC2-4D9F-4147-8C95-5A4B4DA76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576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2">
            <a:extLst>
              <a:ext uri="{FF2B5EF4-FFF2-40B4-BE49-F238E27FC236}">
                <a16:creationId xmlns:a16="http://schemas.microsoft.com/office/drawing/2014/main" id="{2C7F9EDB-77E2-DD46-9403-910E9ACDA3F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05000"/>
            <a:ext cx="6781800" cy="2971800"/>
            <a:chOff x="1037" y="7543"/>
            <a:chExt cx="9777" cy="4182"/>
          </a:xfrm>
        </p:grpSpPr>
        <p:sp>
          <p:nvSpPr>
            <p:cNvPr id="18447" name="Line 3">
              <a:extLst>
                <a:ext uri="{FF2B5EF4-FFF2-40B4-BE49-F238E27FC236}">
                  <a16:creationId xmlns:a16="http://schemas.microsoft.com/office/drawing/2014/main" id="{904D7748-4988-444A-AB5C-1E0F4E2E5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8040"/>
              <a:ext cx="0" cy="2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Text Box 4">
              <a:extLst>
                <a:ext uri="{FF2B5EF4-FFF2-40B4-BE49-F238E27FC236}">
                  <a16:creationId xmlns:a16="http://schemas.microsoft.com/office/drawing/2014/main" id="{C73905A4-AA7A-754A-8A1A-F534C7884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1" y="7543"/>
              <a:ext cx="2383" cy="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449" name="Group 5">
              <a:extLst>
                <a:ext uri="{FF2B5EF4-FFF2-40B4-BE49-F238E27FC236}">
                  <a16:creationId xmlns:a16="http://schemas.microsoft.com/office/drawing/2014/main" id="{BBB692D2-A00D-3843-8AF1-CEB8C0D6724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561" y="9533"/>
              <a:ext cx="2244" cy="270"/>
              <a:chOff x="3670" y="10790"/>
              <a:chExt cx="2244" cy="270"/>
            </a:xfrm>
          </p:grpSpPr>
          <p:sp>
            <p:nvSpPr>
              <p:cNvPr id="18486" name="Line 6">
                <a:extLst>
                  <a:ext uri="{FF2B5EF4-FFF2-40B4-BE49-F238E27FC236}">
                    <a16:creationId xmlns:a16="http://schemas.microsoft.com/office/drawing/2014/main" id="{1721AA2D-C54F-354A-8F0D-220DA56AD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7" name="Line 7">
                <a:extLst>
                  <a:ext uri="{FF2B5EF4-FFF2-40B4-BE49-F238E27FC236}">
                    <a16:creationId xmlns:a16="http://schemas.microsoft.com/office/drawing/2014/main" id="{0AA9CAE0-8615-3542-A3E7-E78F31591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8" name="Line 8">
                <a:extLst>
                  <a:ext uri="{FF2B5EF4-FFF2-40B4-BE49-F238E27FC236}">
                    <a16:creationId xmlns:a16="http://schemas.microsoft.com/office/drawing/2014/main" id="{59C150EE-E56D-894B-9CB1-C2825EE57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Line 9">
                <a:extLst>
                  <a:ext uri="{FF2B5EF4-FFF2-40B4-BE49-F238E27FC236}">
                    <a16:creationId xmlns:a16="http://schemas.microsoft.com/office/drawing/2014/main" id="{324E0814-3955-764E-B9B4-2E66CCFDF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0" name="Line 10">
                <a:extLst>
                  <a:ext uri="{FF2B5EF4-FFF2-40B4-BE49-F238E27FC236}">
                    <a16:creationId xmlns:a16="http://schemas.microsoft.com/office/drawing/2014/main" id="{246CC5E9-1493-E247-A424-7A2018583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1" name="Line 11">
                <a:extLst>
                  <a:ext uri="{FF2B5EF4-FFF2-40B4-BE49-F238E27FC236}">
                    <a16:creationId xmlns:a16="http://schemas.microsoft.com/office/drawing/2014/main" id="{DE0A3D28-3189-2D4F-8531-24B4A2475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2" name="Line 12">
                <a:extLst>
                  <a:ext uri="{FF2B5EF4-FFF2-40B4-BE49-F238E27FC236}">
                    <a16:creationId xmlns:a16="http://schemas.microsoft.com/office/drawing/2014/main" id="{FC098716-E9D3-3444-ABFC-761DCC712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6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0" name="Text Box 13">
              <a:extLst>
                <a:ext uri="{FF2B5EF4-FFF2-40B4-BE49-F238E27FC236}">
                  <a16:creationId xmlns:a16="http://schemas.microsoft.com/office/drawing/2014/main" id="{E5CF1B45-DA01-7E4D-8FAA-B0C5B3750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9" y="8905"/>
              <a:ext cx="866" cy="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8451" name="Group 14">
              <a:extLst>
                <a:ext uri="{FF2B5EF4-FFF2-40B4-BE49-F238E27FC236}">
                  <a16:creationId xmlns:a16="http://schemas.microsoft.com/office/drawing/2014/main" id="{1DA1CADE-2C6C-5A45-8271-F35E3122A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7725"/>
              <a:ext cx="7854" cy="4000"/>
              <a:chOff x="1052" y="7725"/>
              <a:chExt cx="7854" cy="4000"/>
            </a:xfrm>
          </p:grpSpPr>
          <p:sp>
            <p:nvSpPr>
              <p:cNvPr id="18452" name="Text Box 15">
                <a:extLst>
                  <a:ext uri="{FF2B5EF4-FFF2-40B4-BE49-F238E27FC236}">
                    <a16:creationId xmlns:a16="http://schemas.microsoft.com/office/drawing/2014/main" id="{672140D7-9F4A-DD47-96D8-A4E79D74E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7" y="80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3" name="Text Box 16">
                <a:extLst>
                  <a:ext uri="{FF2B5EF4-FFF2-40B4-BE49-F238E27FC236}">
                    <a16:creationId xmlns:a16="http://schemas.microsoft.com/office/drawing/2014/main" id="{C241D930-A5B0-8C45-92A1-CE877902A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818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aseline="0">
                    <a:solidFill>
                      <a:schemeClr val="tx1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en-US" sz="1200" b="0" baseline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4" name="Text Box 17">
                <a:extLst>
                  <a:ext uri="{FF2B5EF4-FFF2-40B4-BE49-F238E27FC236}">
                    <a16:creationId xmlns:a16="http://schemas.microsoft.com/office/drawing/2014/main" id="{E0B13112-AD27-574B-AD5B-B1FCFFF9C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2" y="86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5" name="Text Box 18">
                <a:extLst>
                  <a:ext uri="{FF2B5EF4-FFF2-40B4-BE49-F238E27FC236}">
                    <a16:creationId xmlns:a16="http://schemas.microsoft.com/office/drawing/2014/main" id="{D4BDEB72-6BDF-5849-8D9E-4B7FCEBBC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7" y="942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aseline="0">
                    <a:solidFill>
                      <a:schemeClr val="tx1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en-US" sz="1200" b="0" baseline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6" name="Text Box 19">
                <a:extLst>
                  <a:ext uri="{FF2B5EF4-FFF2-40B4-BE49-F238E27FC236}">
                    <a16:creationId xmlns:a16="http://schemas.microsoft.com/office/drawing/2014/main" id="{BD89B91D-77A9-0E48-8C92-23B466DAA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6" y="10176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0" i="1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1100" b="0" i="1" baseline="-30000">
                    <a:solidFill>
                      <a:schemeClr val="tx1"/>
                    </a:solidFill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100" b="0" i="1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2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  <a:p>
                <a:r>
                  <a:rPr lang="en-US" altLang="zh-CN" sz="1200" b="0" i="1" baseline="-30000">
                    <a:solidFill>
                      <a:schemeClr val="tx1"/>
                    </a:solidFill>
                    <a:latin typeface="Times" pitchFamily="2" charset="0"/>
                    <a:ea typeface="SimSun" panose="02010600030101010101" pitchFamily="2" charset="-122"/>
                  </a:rPr>
                  <a:t> </a:t>
                </a:r>
                <a:endParaRPr lang="en-US" altLang="zh-CN" sz="12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  <a:p>
                <a:endParaRPr lang="en-US" altLang="zh-CN" sz="24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8457" name="Line 20">
                <a:extLst>
                  <a:ext uri="{FF2B5EF4-FFF2-40B4-BE49-F238E27FC236}">
                    <a16:creationId xmlns:a16="http://schemas.microsoft.com/office/drawing/2014/main" id="{47B1E010-0F2A-9E4B-8E7E-64E34B703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980"/>
                <a:ext cx="45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Text Box 21">
                <a:extLst>
                  <a:ext uri="{FF2B5EF4-FFF2-40B4-BE49-F238E27FC236}">
                    <a16:creationId xmlns:a16="http://schemas.microsoft.com/office/drawing/2014/main" id="{FE5574E1-2B3F-5B43-B205-69BEE8CD5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0" y="11190"/>
                <a:ext cx="480" cy="5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="0" i="1" baseline="0">
                    <a:solidFill>
                      <a:schemeClr val="tx1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en-US" sz="1200" b="0" baseline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9" name="Text Box 22">
                <a:extLst>
                  <a:ext uri="{FF2B5EF4-FFF2-40B4-BE49-F238E27FC236}">
                    <a16:creationId xmlns:a16="http://schemas.microsoft.com/office/drawing/2014/main" id="{AC54DF0C-47E0-204F-8F06-7FD3441ED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5" y="9240"/>
                <a:ext cx="509" cy="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="0" i="1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en-US" sz="1200" b="0" baseline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60" name="Line 23">
                <a:extLst>
                  <a:ext uri="{FF2B5EF4-FFF2-40B4-BE49-F238E27FC236}">
                    <a16:creationId xmlns:a16="http://schemas.microsoft.com/office/drawing/2014/main" id="{E5BA3926-1020-B541-96C9-20E2C74E2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5" y="7725"/>
                <a:ext cx="6705" cy="2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Oval 24">
                <a:extLst>
                  <a:ext uri="{FF2B5EF4-FFF2-40B4-BE49-F238E27FC236}">
                    <a16:creationId xmlns:a16="http://schemas.microsoft.com/office/drawing/2014/main" id="{0422C378-F6A0-8941-A4C9-4145C20DA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927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62" name="Oval 25">
                <a:extLst>
                  <a:ext uri="{FF2B5EF4-FFF2-40B4-BE49-F238E27FC236}">
                    <a16:creationId xmlns:a16="http://schemas.microsoft.com/office/drawing/2014/main" id="{8B1DE695-69FA-B841-AE95-552BD8C74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5" y="8449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63" name="Oval 26">
                <a:extLst>
                  <a:ext uri="{FF2B5EF4-FFF2-40B4-BE49-F238E27FC236}">
                    <a16:creationId xmlns:a16="http://schemas.microsoft.com/office/drawing/2014/main" id="{8987D0D6-7FC2-1D4D-B092-E8881CDB6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0" y="879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64" name="Oval 27">
                <a:extLst>
                  <a:ext uri="{FF2B5EF4-FFF2-40B4-BE49-F238E27FC236}">
                    <a16:creationId xmlns:a16="http://schemas.microsoft.com/office/drawing/2014/main" id="{35CEBED5-C997-454D-BF33-27149BAF8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10244"/>
                <a:ext cx="86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65" name="Oval 28">
                <a:extLst>
                  <a:ext uri="{FF2B5EF4-FFF2-40B4-BE49-F238E27FC236}">
                    <a16:creationId xmlns:a16="http://schemas.microsoft.com/office/drawing/2014/main" id="{FCB8FF5A-76A0-F54F-B404-671EFF41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0" y="873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66" name="Oval 29">
                <a:extLst>
                  <a:ext uri="{FF2B5EF4-FFF2-40B4-BE49-F238E27FC236}">
                    <a16:creationId xmlns:a16="http://schemas.microsoft.com/office/drawing/2014/main" id="{6DDAFCD4-AB44-AD48-A353-D57AFA7B8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" y="8172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8467" name="Group 30">
                <a:extLst>
                  <a:ext uri="{FF2B5EF4-FFF2-40B4-BE49-F238E27FC236}">
                    <a16:creationId xmlns:a16="http://schemas.microsoft.com/office/drawing/2014/main" id="{9A9C5FBE-65EA-F441-9C3E-8EABE7E0D5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10790"/>
                <a:ext cx="2244" cy="270"/>
                <a:chOff x="3670" y="10790"/>
                <a:chExt cx="2244" cy="270"/>
              </a:xfrm>
            </p:grpSpPr>
            <p:sp>
              <p:nvSpPr>
                <p:cNvPr id="18479" name="Line 31">
                  <a:extLst>
                    <a:ext uri="{FF2B5EF4-FFF2-40B4-BE49-F238E27FC236}">
                      <a16:creationId xmlns:a16="http://schemas.microsoft.com/office/drawing/2014/main" id="{121E9CD8-D264-BD49-90A2-AD0CF3F2A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0" name="Line 32">
                  <a:extLst>
                    <a:ext uri="{FF2B5EF4-FFF2-40B4-BE49-F238E27FC236}">
                      <a16:creationId xmlns:a16="http://schemas.microsoft.com/office/drawing/2014/main" id="{5203476A-B8AF-1E4F-9F3D-FFAF8D8890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4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1" name="Line 33">
                  <a:extLst>
                    <a:ext uri="{FF2B5EF4-FFF2-40B4-BE49-F238E27FC236}">
                      <a16:creationId xmlns:a16="http://schemas.microsoft.com/office/drawing/2014/main" id="{4EE0FDF5-61F0-BD49-9DBD-527D240671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8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2" name="Line 34">
                  <a:extLst>
                    <a:ext uri="{FF2B5EF4-FFF2-40B4-BE49-F238E27FC236}">
                      <a16:creationId xmlns:a16="http://schemas.microsoft.com/office/drawing/2014/main" id="{1F671024-8BF6-1445-AE7F-B581769121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2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3" name="Line 35">
                  <a:extLst>
                    <a:ext uri="{FF2B5EF4-FFF2-40B4-BE49-F238E27FC236}">
                      <a16:creationId xmlns:a16="http://schemas.microsoft.com/office/drawing/2014/main" id="{7950646E-FACB-1445-BCFD-28EFCB6D6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4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4" name="Line 36">
                  <a:extLst>
                    <a:ext uri="{FF2B5EF4-FFF2-40B4-BE49-F238E27FC236}">
                      <a16:creationId xmlns:a16="http://schemas.microsoft.com/office/drawing/2014/main" id="{28811A66-6E19-C142-A82F-58ABEB2A7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5" name="Line 37">
                  <a:extLst>
                    <a:ext uri="{FF2B5EF4-FFF2-40B4-BE49-F238E27FC236}">
                      <a16:creationId xmlns:a16="http://schemas.microsoft.com/office/drawing/2014/main" id="{18BF38CE-EF4A-6443-B95E-B5200ED5F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6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68" name="Text Box 38">
                <a:extLst>
                  <a:ext uri="{FF2B5EF4-FFF2-40B4-BE49-F238E27FC236}">
                    <a16:creationId xmlns:a16="http://schemas.microsoft.com/office/drawing/2014/main" id="{AF07A179-331C-C944-B088-447352B71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5" y="8008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0" i="1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1100" b="0" i="1" baseline="-30000">
                    <a:solidFill>
                      <a:schemeClr val="tx1"/>
                    </a:solidFill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100" b="0" i="1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2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  <a:p>
                <a:r>
                  <a:rPr lang="en-US" altLang="zh-CN" sz="1200" b="0" i="1" baseline="-30000">
                    <a:solidFill>
                      <a:schemeClr val="tx1"/>
                    </a:solidFill>
                    <a:latin typeface="Times" pitchFamily="2" charset="0"/>
                    <a:ea typeface="SimSun" panose="02010600030101010101" pitchFamily="2" charset="-122"/>
                  </a:rPr>
                  <a:t> </a:t>
                </a:r>
                <a:endParaRPr lang="en-US" altLang="zh-CN" sz="12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  <a:p>
                <a:endParaRPr lang="en-US" altLang="zh-CN" sz="24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8469" name="Line 39">
                <a:extLst>
                  <a:ext uri="{FF2B5EF4-FFF2-40B4-BE49-F238E27FC236}">
                    <a16:creationId xmlns:a16="http://schemas.microsoft.com/office/drawing/2014/main" id="{87CC1D19-17D2-C94C-8669-0AEF0960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" y="8920"/>
                <a:ext cx="78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0" name="Oval 40">
                <a:extLst>
                  <a:ext uri="{FF2B5EF4-FFF2-40B4-BE49-F238E27FC236}">
                    <a16:creationId xmlns:a16="http://schemas.microsoft.com/office/drawing/2014/main" id="{C8E3E638-3EAB-254C-BC5D-8002FFA9B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" y="7805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71" name="AutoShape 41">
                <a:extLst>
                  <a:ext uri="{FF2B5EF4-FFF2-40B4-BE49-F238E27FC236}">
                    <a16:creationId xmlns:a16="http://schemas.microsoft.com/office/drawing/2014/main" id="{CC8A6268-A8E0-7140-AC7A-58D70F4C9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8920"/>
                <a:ext cx="374" cy="1309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72" name="Line 42">
                <a:extLst>
                  <a:ext uri="{FF2B5EF4-FFF2-40B4-BE49-F238E27FC236}">
                    <a16:creationId xmlns:a16="http://schemas.microsoft.com/office/drawing/2014/main" id="{05A704CB-8CF8-8B4D-8B40-BCF36DAD4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5" y="973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3" name="Text Box 43">
                <a:extLst>
                  <a:ext uri="{FF2B5EF4-FFF2-40B4-BE49-F238E27FC236}">
                    <a16:creationId xmlns:a16="http://schemas.microsoft.com/office/drawing/2014/main" id="{8E0C2006-B018-7744-86D6-EDB59CA71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2" y="983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="0" baseline="0">
                    <a:solidFill>
                      <a:schemeClr val="tx1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en-US" sz="1200" b="0" baseline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74" name="Text Box 44">
                <a:extLst>
                  <a:ext uri="{FF2B5EF4-FFF2-40B4-BE49-F238E27FC236}">
                    <a16:creationId xmlns:a16="http://schemas.microsoft.com/office/drawing/2014/main" id="{ECD6F2F6-9E01-5842-A7A0-61BB13C6E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2" y="905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75" name="Line 45">
                <a:extLst>
                  <a:ext uri="{FF2B5EF4-FFF2-40B4-BE49-F238E27FC236}">
                    <a16:creationId xmlns:a16="http://schemas.microsoft.com/office/drawing/2014/main" id="{2635F5C1-E368-AB4D-BB54-DB632DADB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0" y="9000"/>
                <a:ext cx="0" cy="6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Line 46">
                <a:extLst>
                  <a:ext uri="{FF2B5EF4-FFF2-40B4-BE49-F238E27FC236}">
                    <a16:creationId xmlns:a16="http://schemas.microsoft.com/office/drawing/2014/main" id="{043F2FE0-5C05-C045-8944-44EC6D5EA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35" y="7920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7" name="Line 47">
                <a:extLst>
                  <a:ext uri="{FF2B5EF4-FFF2-40B4-BE49-F238E27FC236}">
                    <a16:creationId xmlns:a16="http://schemas.microsoft.com/office/drawing/2014/main" id="{AEF16DA6-01F3-6B4E-81CB-2488364C7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35" y="8610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8" name="AutoShape 48">
                <a:extLst>
                  <a:ext uri="{FF2B5EF4-FFF2-40B4-BE49-F238E27FC236}">
                    <a16:creationId xmlns:a16="http://schemas.microsoft.com/office/drawing/2014/main" id="{D15BCCA8-863F-1342-B2E9-EEEEF717C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5" y="7860"/>
                <a:ext cx="435" cy="1050"/>
              </a:xfrm>
              <a:prstGeom prst="rightBrace">
                <a:avLst>
                  <a:gd name="adj1" fmla="val 20115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18434" name="Text Box 49">
            <a:extLst>
              <a:ext uri="{FF2B5EF4-FFF2-40B4-BE49-F238E27FC236}">
                <a16:creationId xmlns:a16="http://schemas.microsoft.com/office/drawing/2014/main" id="{D6CD0495-859E-E747-9598-B47D3BFCA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43400"/>
            <a:ext cx="2133600" cy="7620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0" baseline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*Least squares estimation gave us the line (β) that minimized C</a:t>
            </a:r>
            <a:r>
              <a:rPr lang="en-US" altLang="en-US" sz="1400" b="0" baseline="3000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400" b="0" baseline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0" baseline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8435" name="Picture 50">
            <a:extLst>
              <a:ext uri="{FF2B5EF4-FFF2-40B4-BE49-F238E27FC236}">
                <a16:creationId xmlns:a16="http://schemas.microsoft.com/office/drawing/2014/main" id="{623A4814-B243-4348-B9E7-D7A00595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3335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1">
            <a:extLst>
              <a:ext uri="{FF2B5EF4-FFF2-40B4-BE49-F238E27FC236}">
                <a16:creationId xmlns:a16="http://schemas.microsoft.com/office/drawing/2014/main" id="{F37FE9D6-A843-0644-A2D3-271476AC4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71800"/>
            <a:ext cx="361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52">
            <a:extLst>
              <a:ext uri="{FF2B5EF4-FFF2-40B4-BE49-F238E27FC236}">
                <a16:creationId xmlns:a16="http://schemas.microsoft.com/office/drawing/2014/main" id="{B31A1365-CF53-504C-B572-E25A93C7113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76800"/>
            <a:ext cx="7848600" cy="1981200"/>
            <a:chOff x="288" y="3072"/>
            <a:chExt cx="4944" cy="1248"/>
          </a:xfrm>
        </p:grpSpPr>
        <p:grpSp>
          <p:nvGrpSpPr>
            <p:cNvPr id="18440" name="Group 53">
              <a:extLst>
                <a:ext uri="{FF2B5EF4-FFF2-40B4-BE49-F238E27FC236}">
                  <a16:creationId xmlns:a16="http://schemas.microsoft.com/office/drawing/2014/main" id="{998EE338-E6E8-714B-A608-36E0447E05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504"/>
              <a:ext cx="4944" cy="816"/>
              <a:chOff x="288" y="3504"/>
              <a:chExt cx="4944" cy="816"/>
            </a:xfrm>
          </p:grpSpPr>
          <p:sp>
            <p:nvSpPr>
              <p:cNvPr id="18442" name="Text Box 54">
                <a:extLst>
                  <a:ext uri="{FF2B5EF4-FFF2-40B4-BE49-F238E27FC236}">
                    <a16:creationId xmlns:a16="http://schemas.microsoft.com/office/drawing/2014/main" id="{014A9F3F-AEA5-4F42-A895-5FB713F6B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68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A</a:t>
                </a:r>
                <a:r>
                  <a:rPr lang="en-US" altLang="en-US" sz="1600" baseline="30000">
                    <a:solidFill>
                      <a:schemeClr val="tx1"/>
                    </a:solidFill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B</a:t>
                </a:r>
                <a:r>
                  <a:rPr lang="en-US" altLang="en-US" sz="1600" baseline="30000">
                    <a:solidFill>
                      <a:schemeClr val="tx1"/>
                    </a:solidFill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baseline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C</a:t>
                </a:r>
                <a:r>
                  <a:rPr lang="en-US" altLang="en-US" sz="1600" baseline="30000">
                    <a:solidFill>
                      <a:schemeClr val="tx1"/>
                    </a:solidFill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1600" u="sng" baseline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443" name="Group 55">
                <a:extLst>
                  <a:ext uri="{FF2B5EF4-FFF2-40B4-BE49-F238E27FC236}">
                    <a16:creationId xmlns:a16="http://schemas.microsoft.com/office/drawing/2014/main" id="{E4E8D431-0ED4-3247-82C2-26B2AC617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3648"/>
                <a:ext cx="4848" cy="672"/>
                <a:chOff x="2115" y="8312"/>
                <a:chExt cx="4860" cy="1859"/>
              </a:xfrm>
            </p:grpSpPr>
            <p:sp>
              <p:nvSpPr>
                <p:cNvPr id="18444" name="Text Box 56">
                  <a:extLst>
                    <a:ext uri="{FF2B5EF4-FFF2-40B4-BE49-F238E27FC236}">
                      <a16:creationId xmlns:a16="http://schemas.microsoft.com/office/drawing/2014/main" id="{7A0A3C3B-F8AD-7E4D-B3B5-B8AB35CB06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5" y="8312"/>
                  <a:ext cx="1575" cy="18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 SS</a:t>
                  </a:r>
                  <a:r>
                    <a:rPr lang="en-US" altLang="zh-CN" sz="1200" baseline="-30000">
                      <a:solidFill>
                        <a:schemeClr val="tx1"/>
                      </a:solidFill>
                      <a:latin typeface="Times" pitchFamily="2" charset="0"/>
                      <a:ea typeface="SimSun" panose="02010600030101010101" pitchFamily="2" charset="-122"/>
                    </a:rPr>
                    <a:t>total</a:t>
                  </a:r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                   </a:t>
                  </a:r>
                </a:p>
                <a:p>
                  <a:r>
                    <a:rPr lang="en-US" altLang="zh-CN" sz="1200" baseline="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Total squared distance of observations from naïve mean of y</a:t>
                  </a:r>
                  <a:endParaRPr lang="en-US" altLang="zh-CN" sz="120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8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200" i="1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Total variation</a:t>
                  </a:r>
                  <a:endParaRPr lang="en-US" altLang="zh-CN" sz="120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endParaRPr lang="en-US" altLang="zh-CN" sz="24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8445" name="Text Box 57">
                  <a:extLst>
                    <a:ext uri="{FF2B5EF4-FFF2-40B4-BE49-F238E27FC236}">
                      <a16:creationId xmlns:a16="http://schemas.microsoft.com/office/drawing/2014/main" id="{7E472244-C5E1-7A40-A235-18B80723DF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" y="8360"/>
                  <a:ext cx="1664" cy="17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SS</a:t>
                  </a:r>
                  <a:r>
                    <a:rPr lang="en-US" altLang="zh-CN" sz="1200" baseline="-30000">
                      <a:solidFill>
                        <a:schemeClr val="tx1"/>
                      </a:solidFill>
                      <a:latin typeface="Times" pitchFamily="2" charset="0"/>
                      <a:ea typeface="SimSun" panose="02010600030101010101" pitchFamily="2" charset="-122"/>
                    </a:rPr>
                    <a:t>reg</a:t>
                  </a:r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         </a:t>
                  </a:r>
                </a:p>
                <a:p>
                  <a:r>
                    <a:rPr lang="en-US" altLang="zh-CN" sz="1000" b="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Distance from regression line to naïve mean of y 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200" b="0" baseline="0">
                      <a:solidFill>
                        <a:srgbClr val="808080"/>
                      </a:solidFill>
                      <a:latin typeface="Times" pitchFamily="2" charset="0"/>
                      <a:ea typeface="SimSun" panose="02010600030101010101" pitchFamily="2" charset="-122"/>
                    </a:rPr>
                    <a:t>Variability due to x (regression)</a:t>
                  </a: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 </a:t>
                  </a: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 </a:t>
                  </a:r>
                </a:p>
                <a:p>
                  <a:endParaRPr lang="en-US" altLang="zh-CN" sz="24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8446" name="Text Box 58">
                  <a:extLst>
                    <a:ext uri="{FF2B5EF4-FFF2-40B4-BE49-F238E27FC236}">
                      <a16:creationId xmlns:a16="http://schemas.microsoft.com/office/drawing/2014/main" id="{F050DEFB-945B-BC45-8975-FF9A4F6A54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46" y="8360"/>
                  <a:ext cx="1529" cy="1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SS</a:t>
                  </a:r>
                  <a:r>
                    <a:rPr lang="en-US" altLang="zh-CN" sz="1200" baseline="-30000">
                      <a:solidFill>
                        <a:schemeClr val="tx1"/>
                      </a:solidFill>
                      <a:latin typeface="Times" pitchFamily="2" charset="0"/>
                      <a:ea typeface="SimSun" panose="02010600030101010101" pitchFamily="2" charset="-122"/>
                    </a:rPr>
                    <a:t>residual</a:t>
                  </a:r>
                  <a:endParaRPr lang="en-US" altLang="zh-CN" sz="120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1000" b="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Variance around the regression line 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200" b="0" baseline="0">
                      <a:solidFill>
                        <a:srgbClr val="808080"/>
                      </a:solidFill>
                      <a:latin typeface="Times" pitchFamily="2" charset="0"/>
                      <a:ea typeface="SimSun" panose="02010600030101010101" pitchFamily="2" charset="-122"/>
                    </a:rPr>
                    <a:t>Additional variability not explained by x—what least squares method aims to minimize</a:t>
                  </a:r>
                </a:p>
                <a:p>
                  <a:endParaRPr lang="en-US" altLang="zh-CN" sz="24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</p:txBody>
            </p:sp>
          </p:grpSp>
        </p:grpSp>
        <p:pic>
          <p:nvPicPr>
            <p:cNvPr id="18441" name="Picture 59">
              <a:extLst>
                <a:ext uri="{FF2B5EF4-FFF2-40B4-BE49-F238E27FC236}">
                  <a16:creationId xmlns:a16="http://schemas.microsoft.com/office/drawing/2014/main" id="{68A76D55-82D7-2B41-9CBE-76F73FB26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072"/>
              <a:ext cx="3936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8" name="Rectangle 60">
            <a:extLst>
              <a:ext uri="{FF2B5EF4-FFF2-40B4-BE49-F238E27FC236}">
                <a16:creationId xmlns:a16="http://schemas.microsoft.com/office/drawing/2014/main" id="{3F513C16-214B-0E49-9474-BC22C3095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Picture</a:t>
            </a:r>
          </a:p>
        </p:txBody>
      </p:sp>
      <p:sp>
        <p:nvSpPr>
          <p:cNvPr id="1150013" name="Text Box 61">
            <a:extLst>
              <a:ext uri="{FF2B5EF4-FFF2-40B4-BE49-F238E27FC236}">
                <a16:creationId xmlns:a16="http://schemas.microsoft.com/office/drawing/2014/main" id="{B7B0634C-7FC1-6246-966C-19584C58F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aseline="0"/>
              <a:t>R</a:t>
            </a:r>
            <a:r>
              <a:rPr lang="en-US" altLang="en-US" baseline="30000"/>
              <a:t>2</a:t>
            </a:r>
            <a:r>
              <a:rPr lang="en-US" altLang="en-US" baseline="0"/>
              <a:t>=SS</a:t>
            </a:r>
            <a:r>
              <a:rPr lang="en-US" altLang="en-US"/>
              <a:t>reg</a:t>
            </a:r>
            <a:r>
              <a:rPr lang="en-US" altLang="en-US" baseline="0"/>
              <a:t>/SS</a:t>
            </a:r>
            <a:r>
              <a:rPr lang="en-US" altLang="en-US"/>
              <a:t>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0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9B37FC42-D825-984A-B63C-8FB751AD5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Linear Regression</a:t>
            </a:r>
          </a:p>
        </p:txBody>
      </p:sp>
      <p:sp>
        <p:nvSpPr>
          <p:cNvPr id="992259" name="Rectangle 3">
            <a:extLst>
              <a:ext uri="{FF2B5EF4-FFF2-40B4-BE49-F238E27FC236}">
                <a16:creationId xmlns:a16="http://schemas.microsoft.com/office/drawing/2014/main" id="{9825C956-6348-2746-8FE7-4BBE60114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More than one predictor…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ym typeface="Symbol" pitchFamily="2" charset="2"/>
              </a:rPr>
              <a:t>E(y)=</a:t>
            </a:r>
            <a:r>
              <a:rPr lang="en-US" altLang="en-US" sz="2800"/>
              <a:t> </a:t>
            </a:r>
            <a:r>
              <a:rPr lang="en-US" altLang="en-US" sz="2800" i="1">
                <a:sym typeface="Symbol" pitchFamily="2" charset="2"/>
              </a:rPr>
              <a:t></a:t>
            </a:r>
            <a:r>
              <a:rPr lang="en-US" altLang="en-US" sz="2800">
                <a:sym typeface="Symbol" pitchFamily="2" charset="2"/>
              </a:rPr>
              <a:t> + </a:t>
            </a:r>
            <a:r>
              <a:rPr lang="en-US" altLang="en-US" sz="2800" i="1">
                <a:sym typeface="Symbol" pitchFamily="2" charset="2"/>
              </a:rPr>
              <a:t></a:t>
            </a:r>
            <a:r>
              <a:rPr lang="en-US" altLang="en-US" sz="2800" baseline="-25000">
                <a:sym typeface="Symbol" pitchFamily="2" charset="2"/>
              </a:rPr>
              <a:t>1</a:t>
            </a:r>
            <a:r>
              <a:rPr lang="en-US" altLang="en-US" sz="2800"/>
              <a:t>*X + </a:t>
            </a:r>
            <a:r>
              <a:rPr lang="en-US" altLang="en-US" sz="2800" i="1">
                <a:sym typeface="Symbol" pitchFamily="2" charset="2"/>
              </a:rPr>
              <a:t></a:t>
            </a:r>
            <a:r>
              <a:rPr lang="en-US" altLang="en-US" sz="2800" baseline="-25000">
                <a:sym typeface="Symbol" pitchFamily="2" charset="2"/>
              </a:rPr>
              <a:t>2</a:t>
            </a:r>
            <a:r>
              <a:rPr lang="en-US" altLang="en-US" sz="2800" baseline="-25000"/>
              <a:t> </a:t>
            </a:r>
            <a:r>
              <a:rPr lang="en-US" altLang="en-US" sz="2800"/>
              <a:t>*W + </a:t>
            </a:r>
            <a:r>
              <a:rPr lang="en-US" altLang="en-US" sz="2800" i="1">
                <a:sym typeface="Symbol" pitchFamily="2" charset="2"/>
              </a:rPr>
              <a:t></a:t>
            </a:r>
            <a:r>
              <a:rPr lang="en-US" altLang="en-US" sz="2800" baseline="-25000">
                <a:sym typeface="Symbol" pitchFamily="2" charset="2"/>
              </a:rPr>
              <a:t>3</a:t>
            </a:r>
            <a:r>
              <a:rPr lang="en-US" altLang="en-US" sz="2800"/>
              <a:t> *Z…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8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ea typeface="Times New Roman" panose="02020603050405020304" pitchFamily="18" charset="0"/>
                <a:cs typeface="Times New Roman" panose="02020603050405020304" pitchFamily="18" charset="0"/>
              </a:rPr>
              <a:t>Each regression coefficient is the amount of change in the outcome variable that would be expected per one-unit change of the predictor, if all other variables in the model were held constant.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80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B1D3012-8ECD-0742-84F3-BE7AA6C5C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078663" cy="990600"/>
          </a:xfrm>
        </p:spPr>
        <p:txBody>
          <a:bodyPr/>
          <a:lstStyle/>
          <a:p>
            <a:pPr eaLnBrk="1" hangingPunct="1"/>
            <a:r>
              <a:rPr lang="en-US" altLang="en-US"/>
              <a:t>Residual Analysis for Linearity</a:t>
            </a:r>
          </a:p>
        </p:txBody>
      </p:sp>
      <p:graphicFrame>
        <p:nvGraphicFramePr>
          <p:cNvPr id="20482" name="Object 3">
            <a:hlinkClick r:id="" action="ppaction://ole?verb=0"/>
            <a:extLst>
              <a:ext uri="{FF2B5EF4-FFF2-40B4-BE49-F238E27FC236}">
                <a16:creationId xmlns:a16="http://schemas.microsoft.com/office/drawing/2014/main" id="{3BCFC303-103C-8E44-B147-333537DFA8ED}"/>
              </a:ext>
            </a:extLst>
          </p:cNvPr>
          <p:cNvGraphicFramePr>
            <a:graphicFrameLocks/>
          </p:cNvGraphicFramePr>
          <p:nvPr/>
        </p:nvGraphicFramePr>
        <p:xfrm>
          <a:off x="523875" y="5943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Clip" r:id="rId3" imgW="6019800" imgH="5778500" progId="MS_ClipArt_Gallery.5">
                  <p:embed/>
                </p:oleObj>
              </mc:Choice>
              <mc:Fallback>
                <p:oleObj name="Clip" r:id="rId3" imgW="6019800" imgH="5778500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5943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4">
            <a:extLst>
              <a:ext uri="{FF2B5EF4-FFF2-40B4-BE49-F238E27FC236}">
                <a16:creationId xmlns:a16="http://schemas.microsoft.com/office/drawing/2014/main" id="{31A88E34-DFBE-AF4B-A078-561504EC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5946775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Not Linear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1C88B1D9-FDB5-B24A-BBC9-9CA449F0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6022975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07687935-1FF9-E24C-BF59-F023B3DD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867400"/>
            <a:ext cx="13049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5400" b="0" baseline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20486" name="Line 7">
            <a:extLst>
              <a:ext uri="{FF2B5EF4-FFF2-40B4-BE49-F238E27FC236}">
                <a16:creationId xmlns:a16="http://schemas.microsoft.com/office/drawing/2014/main" id="{8DED00D7-D029-914D-824D-F67D9A415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8">
            <a:extLst>
              <a:ext uri="{FF2B5EF4-FFF2-40B4-BE49-F238E27FC236}">
                <a16:creationId xmlns:a16="http://schemas.microsoft.com/office/drawing/2014/main" id="{7CAAEF4C-D392-1C44-975F-E7D2D1112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Arc 9">
            <a:extLst>
              <a:ext uri="{FF2B5EF4-FFF2-40B4-BE49-F238E27FC236}">
                <a16:creationId xmlns:a16="http://schemas.microsoft.com/office/drawing/2014/main" id="{D1D9C128-4E26-2D4F-85CA-46D7F9CC7F60}"/>
              </a:ext>
            </a:extLst>
          </p:cNvPr>
          <p:cNvSpPr>
            <a:spLocks/>
          </p:cNvSpPr>
          <p:nvPr/>
        </p:nvSpPr>
        <p:spPr bwMode="auto">
          <a:xfrm rot="-9205252">
            <a:off x="1117600" y="4222750"/>
            <a:ext cx="3024188" cy="1798638"/>
          </a:xfrm>
          <a:custGeom>
            <a:avLst/>
            <a:gdLst>
              <a:gd name="T0" fmla="*/ 3024188 w 25178"/>
              <a:gd name="T1" fmla="*/ 1582 h 21600"/>
              <a:gd name="T2" fmla="*/ 0 w 25178"/>
              <a:gd name="T3" fmla="*/ 1773823 h 21600"/>
              <a:gd name="T4" fmla="*/ 429762 w 2517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600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600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lnTo>
                  <a:pt x="25177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Arc 10">
            <a:extLst>
              <a:ext uri="{FF2B5EF4-FFF2-40B4-BE49-F238E27FC236}">
                <a16:creationId xmlns:a16="http://schemas.microsoft.com/office/drawing/2014/main" id="{9C2F0E8A-7153-4D46-8A83-CAB8C7A23A76}"/>
              </a:ext>
            </a:extLst>
          </p:cNvPr>
          <p:cNvSpPr>
            <a:spLocks/>
          </p:cNvSpPr>
          <p:nvPr/>
        </p:nvSpPr>
        <p:spPr bwMode="auto">
          <a:xfrm rot="-9205226">
            <a:off x="1295400" y="5059363"/>
            <a:ext cx="2835275" cy="1798637"/>
          </a:xfrm>
          <a:custGeom>
            <a:avLst/>
            <a:gdLst>
              <a:gd name="T0" fmla="*/ 2835275 w 23609"/>
              <a:gd name="T1" fmla="*/ 1582 h 21600"/>
              <a:gd name="T2" fmla="*/ 0 w 23609"/>
              <a:gd name="T3" fmla="*/ 1790810 h 21600"/>
              <a:gd name="T4" fmla="*/ 241267 w 23609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600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600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lnTo>
                  <a:pt x="23608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>
            <a:extLst>
              <a:ext uri="{FF2B5EF4-FFF2-40B4-BE49-F238E27FC236}">
                <a16:creationId xmlns:a16="http://schemas.microsoft.com/office/drawing/2014/main" id="{2525BA03-D6A7-2549-B6A8-50FF0D04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1" name="Oval 12">
            <a:extLst>
              <a:ext uri="{FF2B5EF4-FFF2-40B4-BE49-F238E27FC236}">
                <a16:creationId xmlns:a16="http://schemas.microsoft.com/office/drawing/2014/main" id="{70991535-E829-034A-99C9-7E399F6D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2" name="Oval 13">
            <a:extLst>
              <a:ext uri="{FF2B5EF4-FFF2-40B4-BE49-F238E27FC236}">
                <a16:creationId xmlns:a16="http://schemas.microsoft.com/office/drawing/2014/main" id="{816826BB-7850-D949-BDCD-3F387D97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3" name="Oval 14">
            <a:extLst>
              <a:ext uri="{FF2B5EF4-FFF2-40B4-BE49-F238E27FC236}">
                <a16:creationId xmlns:a16="http://schemas.microsoft.com/office/drawing/2014/main" id="{866E2756-EE9D-0E4E-943D-376AE7BD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4" name="Oval 15">
            <a:extLst>
              <a:ext uri="{FF2B5EF4-FFF2-40B4-BE49-F238E27FC236}">
                <a16:creationId xmlns:a16="http://schemas.microsoft.com/office/drawing/2014/main" id="{224D27DF-734F-9041-B285-B34ED4974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5" name="Oval 16">
            <a:extLst>
              <a:ext uri="{FF2B5EF4-FFF2-40B4-BE49-F238E27FC236}">
                <a16:creationId xmlns:a16="http://schemas.microsoft.com/office/drawing/2014/main" id="{19F06F91-519E-6343-B49C-1B4E5A61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6" name="Oval 17">
            <a:extLst>
              <a:ext uri="{FF2B5EF4-FFF2-40B4-BE49-F238E27FC236}">
                <a16:creationId xmlns:a16="http://schemas.microsoft.com/office/drawing/2014/main" id="{106D32FF-30AB-934B-B0E6-E1859D8E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7" name="Oval 18">
            <a:extLst>
              <a:ext uri="{FF2B5EF4-FFF2-40B4-BE49-F238E27FC236}">
                <a16:creationId xmlns:a16="http://schemas.microsoft.com/office/drawing/2014/main" id="{D3F081A0-889C-AB41-B4F5-730812A5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8" name="Oval 19">
            <a:extLst>
              <a:ext uri="{FF2B5EF4-FFF2-40B4-BE49-F238E27FC236}">
                <a16:creationId xmlns:a16="http://schemas.microsoft.com/office/drawing/2014/main" id="{63743170-AB31-104D-A10A-D3B46C63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9" name="Oval 20">
            <a:extLst>
              <a:ext uri="{FF2B5EF4-FFF2-40B4-BE49-F238E27FC236}">
                <a16:creationId xmlns:a16="http://schemas.microsoft.com/office/drawing/2014/main" id="{A5B78C45-E5B8-4E46-A046-0D047939D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0" name="Oval 21">
            <a:extLst>
              <a:ext uri="{FF2B5EF4-FFF2-40B4-BE49-F238E27FC236}">
                <a16:creationId xmlns:a16="http://schemas.microsoft.com/office/drawing/2014/main" id="{59909658-DC45-B04D-9974-869E216B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1" name="Oval 22">
            <a:extLst>
              <a:ext uri="{FF2B5EF4-FFF2-40B4-BE49-F238E27FC236}">
                <a16:creationId xmlns:a16="http://schemas.microsoft.com/office/drawing/2014/main" id="{9AAB884A-D99C-0F48-8EFA-A34842C6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2" name="Oval 23">
            <a:extLst>
              <a:ext uri="{FF2B5EF4-FFF2-40B4-BE49-F238E27FC236}">
                <a16:creationId xmlns:a16="http://schemas.microsoft.com/office/drawing/2014/main" id="{EF5DDEF7-764A-4E48-91BA-D8FB2DEB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3" name="Oval 24">
            <a:extLst>
              <a:ext uri="{FF2B5EF4-FFF2-40B4-BE49-F238E27FC236}">
                <a16:creationId xmlns:a16="http://schemas.microsoft.com/office/drawing/2014/main" id="{E8FD224D-4F61-0C4B-A7A4-AA6D7E664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4" name="Oval 25">
            <a:extLst>
              <a:ext uri="{FF2B5EF4-FFF2-40B4-BE49-F238E27FC236}">
                <a16:creationId xmlns:a16="http://schemas.microsoft.com/office/drawing/2014/main" id="{E63F54CF-F597-C94C-B822-795C7031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5" name="Oval 26">
            <a:extLst>
              <a:ext uri="{FF2B5EF4-FFF2-40B4-BE49-F238E27FC236}">
                <a16:creationId xmlns:a16="http://schemas.microsoft.com/office/drawing/2014/main" id="{E84B5F97-E7B4-884D-B806-3649FC8F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6" name="Oval 27">
            <a:extLst>
              <a:ext uri="{FF2B5EF4-FFF2-40B4-BE49-F238E27FC236}">
                <a16:creationId xmlns:a16="http://schemas.microsoft.com/office/drawing/2014/main" id="{D5FF618A-A182-B54F-B612-52404FEC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7" name="Oval 28">
            <a:extLst>
              <a:ext uri="{FF2B5EF4-FFF2-40B4-BE49-F238E27FC236}">
                <a16:creationId xmlns:a16="http://schemas.microsoft.com/office/drawing/2014/main" id="{2D25B47C-175F-B54E-A27C-D4AD479E9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8" name="Oval 29">
            <a:extLst>
              <a:ext uri="{FF2B5EF4-FFF2-40B4-BE49-F238E27FC236}">
                <a16:creationId xmlns:a16="http://schemas.microsoft.com/office/drawing/2014/main" id="{1A4CE171-E779-8849-8505-C85CE3FE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9" name="Oval 30">
            <a:extLst>
              <a:ext uri="{FF2B5EF4-FFF2-40B4-BE49-F238E27FC236}">
                <a16:creationId xmlns:a16="http://schemas.microsoft.com/office/drawing/2014/main" id="{10BD2C41-60E6-0A4D-82BA-55EE5BB5A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0" name="Oval 31">
            <a:extLst>
              <a:ext uri="{FF2B5EF4-FFF2-40B4-BE49-F238E27FC236}">
                <a16:creationId xmlns:a16="http://schemas.microsoft.com/office/drawing/2014/main" id="{B1286987-25B9-234E-9D55-3AB6C0D8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1" name="Rectangle 32">
            <a:extLst>
              <a:ext uri="{FF2B5EF4-FFF2-40B4-BE49-F238E27FC236}">
                <a16:creationId xmlns:a16="http://schemas.microsoft.com/office/drawing/2014/main" id="{90050CAA-F6B7-4149-8329-B82A32CE8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0512" name="Rectangle 33">
            <a:extLst>
              <a:ext uri="{FF2B5EF4-FFF2-40B4-BE49-F238E27FC236}">
                <a16:creationId xmlns:a16="http://schemas.microsoft.com/office/drawing/2014/main" id="{B36FF67B-38E6-CB44-95CC-747A531A384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508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baseline="0">
                <a:solidFill>
                  <a:schemeClr val="tx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0513" name="Line 34">
            <a:extLst>
              <a:ext uri="{FF2B5EF4-FFF2-40B4-BE49-F238E27FC236}">
                <a16:creationId xmlns:a16="http://schemas.microsoft.com/office/drawing/2014/main" id="{6B03FFA6-1FC7-864A-93D2-72105D934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5">
            <a:extLst>
              <a:ext uri="{FF2B5EF4-FFF2-40B4-BE49-F238E27FC236}">
                <a16:creationId xmlns:a16="http://schemas.microsoft.com/office/drawing/2014/main" id="{2A649F35-D944-B145-904E-F41D07820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Rectangle 36">
            <a:extLst>
              <a:ext uri="{FF2B5EF4-FFF2-40B4-BE49-F238E27FC236}">
                <a16:creationId xmlns:a16="http://schemas.microsoft.com/office/drawing/2014/main" id="{43575339-C8E5-A84E-B993-2904730D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0516" name="Line 37">
            <a:extLst>
              <a:ext uri="{FF2B5EF4-FFF2-40B4-BE49-F238E27FC236}">
                <a16:creationId xmlns:a16="http://schemas.microsoft.com/office/drawing/2014/main" id="{CEBF64FE-21B0-1947-8C0C-FEA50298F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8">
            <a:extLst>
              <a:ext uri="{FF2B5EF4-FFF2-40B4-BE49-F238E27FC236}">
                <a16:creationId xmlns:a16="http://schemas.microsoft.com/office/drawing/2014/main" id="{BE388552-A51E-E145-B344-0E7DA5698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39">
            <a:extLst>
              <a:ext uri="{FF2B5EF4-FFF2-40B4-BE49-F238E27FC236}">
                <a16:creationId xmlns:a16="http://schemas.microsoft.com/office/drawing/2014/main" id="{B96634EF-F3F9-014D-A092-4AAD6542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9" name="Oval 40">
            <a:extLst>
              <a:ext uri="{FF2B5EF4-FFF2-40B4-BE49-F238E27FC236}">
                <a16:creationId xmlns:a16="http://schemas.microsoft.com/office/drawing/2014/main" id="{AB1FFD0B-E999-D54A-881F-C9BAD47F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0" name="Oval 41">
            <a:extLst>
              <a:ext uri="{FF2B5EF4-FFF2-40B4-BE49-F238E27FC236}">
                <a16:creationId xmlns:a16="http://schemas.microsoft.com/office/drawing/2014/main" id="{D19C5753-62AA-F14C-80E9-A98DA6F0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1" name="Oval 42">
            <a:extLst>
              <a:ext uri="{FF2B5EF4-FFF2-40B4-BE49-F238E27FC236}">
                <a16:creationId xmlns:a16="http://schemas.microsoft.com/office/drawing/2014/main" id="{44ACE96F-02E2-0645-A6A5-C317AE2EB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2" name="Oval 43">
            <a:extLst>
              <a:ext uri="{FF2B5EF4-FFF2-40B4-BE49-F238E27FC236}">
                <a16:creationId xmlns:a16="http://schemas.microsoft.com/office/drawing/2014/main" id="{D1BE23DB-0B1B-F249-A2BB-879D0DB3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3" name="Oval 44">
            <a:extLst>
              <a:ext uri="{FF2B5EF4-FFF2-40B4-BE49-F238E27FC236}">
                <a16:creationId xmlns:a16="http://schemas.microsoft.com/office/drawing/2014/main" id="{1CAA8388-BC13-0442-8C69-1E50C9B0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4" name="Oval 45">
            <a:extLst>
              <a:ext uri="{FF2B5EF4-FFF2-40B4-BE49-F238E27FC236}">
                <a16:creationId xmlns:a16="http://schemas.microsoft.com/office/drawing/2014/main" id="{58921C57-1946-FC46-9EB6-9DFA6B6FF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5" name="Oval 46">
            <a:extLst>
              <a:ext uri="{FF2B5EF4-FFF2-40B4-BE49-F238E27FC236}">
                <a16:creationId xmlns:a16="http://schemas.microsoft.com/office/drawing/2014/main" id="{DA46EF1C-A723-D74C-8440-93511C8D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6" name="Oval 47">
            <a:extLst>
              <a:ext uri="{FF2B5EF4-FFF2-40B4-BE49-F238E27FC236}">
                <a16:creationId xmlns:a16="http://schemas.microsoft.com/office/drawing/2014/main" id="{01BFD660-96B8-B443-A1DB-CBE001B0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7" name="Oval 48">
            <a:extLst>
              <a:ext uri="{FF2B5EF4-FFF2-40B4-BE49-F238E27FC236}">
                <a16:creationId xmlns:a16="http://schemas.microsoft.com/office/drawing/2014/main" id="{BCEA82E0-59A7-D14F-BF33-AB48BD31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8" name="Oval 49">
            <a:extLst>
              <a:ext uri="{FF2B5EF4-FFF2-40B4-BE49-F238E27FC236}">
                <a16:creationId xmlns:a16="http://schemas.microsoft.com/office/drawing/2014/main" id="{D01797AD-9D17-9044-8F8B-B5F2854E0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9" name="Oval 50">
            <a:extLst>
              <a:ext uri="{FF2B5EF4-FFF2-40B4-BE49-F238E27FC236}">
                <a16:creationId xmlns:a16="http://schemas.microsoft.com/office/drawing/2014/main" id="{B781FC5A-B729-544E-97F8-893DD93EB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0" name="Oval 51">
            <a:extLst>
              <a:ext uri="{FF2B5EF4-FFF2-40B4-BE49-F238E27FC236}">
                <a16:creationId xmlns:a16="http://schemas.microsoft.com/office/drawing/2014/main" id="{C73C6184-2CF4-E745-8319-187E4FA8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1" name="Oval 52">
            <a:extLst>
              <a:ext uri="{FF2B5EF4-FFF2-40B4-BE49-F238E27FC236}">
                <a16:creationId xmlns:a16="http://schemas.microsoft.com/office/drawing/2014/main" id="{EC71FF92-D004-2243-B186-B59DD5E0F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2" name="Oval 53">
            <a:extLst>
              <a:ext uri="{FF2B5EF4-FFF2-40B4-BE49-F238E27FC236}">
                <a16:creationId xmlns:a16="http://schemas.microsoft.com/office/drawing/2014/main" id="{8C1474FC-1888-7849-8B8E-120D17D2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3" name="Oval 54">
            <a:extLst>
              <a:ext uri="{FF2B5EF4-FFF2-40B4-BE49-F238E27FC236}">
                <a16:creationId xmlns:a16="http://schemas.microsoft.com/office/drawing/2014/main" id="{A4C9E660-C336-D446-9189-4DF0C8DE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4" name="Oval 55">
            <a:extLst>
              <a:ext uri="{FF2B5EF4-FFF2-40B4-BE49-F238E27FC236}">
                <a16:creationId xmlns:a16="http://schemas.microsoft.com/office/drawing/2014/main" id="{54FC3F93-8D83-6643-91E7-F2762B67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5" name="Oval 56">
            <a:extLst>
              <a:ext uri="{FF2B5EF4-FFF2-40B4-BE49-F238E27FC236}">
                <a16:creationId xmlns:a16="http://schemas.microsoft.com/office/drawing/2014/main" id="{9EE42C04-A48D-6141-86FF-580359855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6" name="Oval 57">
            <a:extLst>
              <a:ext uri="{FF2B5EF4-FFF2-40B4-BE49-F238E27FC236}">
                <a16:creationId xmlns:a16="http://schemas.microsoft.com/office/drawing/2014/main" id="{7267BBE9-F607-A94D-A244-FD2FDEC8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7" name="Oval 58">
            <a:extLst>
              <a:ext uri="{FF2B5EF4-FFF2-40B4-BE49-F238E27FC236}">
                <a16:creationId xmlns:a16="http://schemas.microsoft.com/office/drawing/2014/main" id="{34A6B148-5BF4-3C45-92CD-B9C0468F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8" name="Oval 59">
            <a:extLst>
              <a:ext uri="{FF2B5EF4-FFF2-40B4-BE49-F238E27FC236}">
                <a16:creationId xmlns:a16="http://schemas.microsoft.com/office/drawing/2014/main" id="{1FF1A514-139F-1142-86BF-5C79BFAB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9" name="Oval 60">
            <a:extLst>
              <a:ext uri="{FF2B5EF4-FFF2-40B4-BE49-F238E27FC236}">
                <a16:creationId xmlns:a16="http://schemas.microsoft.com/office/drawing/2014/main" id="{802A2EA4-8FF1-7944-B427-19108C59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0" name="Oval 61">
            <a:extLst>
              <a:ext uri="{FF2B5EF4-FFF2-40B4-BE49-F238E27FC236}">
                <a16:creationId xmlns:a16="http://schemas.microsoft.com/office/drawing/2014/main" id="{55BFDAEE-F6D9-664C-9626-69344CCE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1" name="Line 62">
            <a:extLst>
              <a:ext uri="{FF2B5EF4-FFF2-40B4-BE49-F238E27FC236}">
                <a16:creationId xmlns:a16="http://schemas.microsoft.com/office/drawing/2014/main" id="{BB7C039E-D091-944F-9283-3026D39F8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Line 63">
            <a:extLst>
              <a:ext uri="{FF2B5EF4-FFF2-40B4-BE49-F238E27FC236}">
                <a16:creationId xmlns:a16="http://schemas.microsoft.com/office/drawing/2014/main" id="{31595B9B-A0DE-A347-AEF2-BB37184C6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Line 64">
            <a:extLst>
              <a:ext uri="{FF2B5EF4-FFF2-40B4-BE49-F238E27FC236}">
                <a16:creationId xmlns:a16="http://schemas.microsoft.com/office/drawing/2014/main" id="{427B3EA6-3DB2-0840-B5C2-DA2A1C3B2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4" name="Oval 65">
            <a:extLst>
              <a:ext uri="{FF2B5EF4-FFF2-40B4-BE49-F238E27FC236}">
                <a16:creationId xmlns:a16="http://schemas.microsoft.com/office/drawing/2014/main" id="{54537206-E5B7-8847-8811-811639EC1E6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5" name="Oval 66">
            <a:extLst>
              <a:ext uri="{FF2B5EF4-FFF2-40B4-BE49-F238E27FC236}">
                <a16:creationId xmlns:a16="http://schemas.microsoft.com/office/drawing/2014/main" id="{184D2713-6746-4140-9A05-0EEE352C0DB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6" name="Oval 67">
            <a:extLst>
              <a:ext uri="{FF2B5EF4-FFF2-40B4-BE49-F238E27FC236}">
                <a16:creationId xmlns:a16="http://schemas.microsoft.com/office/drawing/2014/main" id="{F1ABB606-9E2A-C14E-8CB5-C3DE7066743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7" name="Oval 68">
            <a:extLst>
              <a:ext uri="{FF2B5EF4-FFF2-40B4-BE49-F238E27FC236}">
                <a16:creationId xmlns:a16="http://schemas.microsoft.com/office/drawing/2014/main" id="{8D0C305A-1BC2-8E45-A14D-51A719FFA52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8" name="Oval 69">
            <a:extLst>
              <a:ext uri="{FF2B5EF4-FFF2-40B4-BE49-F238E27FC236}">
                <a16:creationId xmlns:a16="http://schemas.microsoft.com/office/drawing/2014/main" id="{1ED28437-72C0-3B4A-A289-DF7E6B48F5C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9" name="Oval 70">
            <a:extLst>
              <a:ext uri="{FF2B5EF4-FFF2-40B4-BE49-F238E27FC236}">
                <a16:creationId xmlns:a16="http://schemas.microsoft.com/office/drawing/2014/main" id="{565FFFF6-BBDF-E946-89A6-2A97BF775EF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0" name="Oval 71">
            <a:extLst>
              <a:ext uri="{FF2B5EF4-FFF2-40B4-BE49-F238E27FC236}">
                <a16:creationId xmlns:a16="http://schemas.microsoft.com/office/drawing/2014/main" id="{A28BBA5F-6E36-F745-9935-61568F7DB01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1" name="Oval 72">
            <a:extLst>
              <a:ext uri="{FF2B5EF4-FFF2-40B4-BE49-F238E27FC236}">
                <a16:creationId xmlns:a16="http://schemas.microsoft.com/office/drawing/2014/main" id="{7398D645-1649-284C-900A-3F3DA3BEE57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2" name="Oval 73">
            <a:extLst>
              <a:ext uri="{FF2B5EF4-FFF2-40B4-BE49-F238E27FC236}">
                <a16:creationId xmlns:a16="http://schemas.microsoft.com/office/drawing/2014/main" id="{8BC8A4C1-779B-2542-ABAD-811397B41D2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3" name="Oval 74">
            <a:extLst>
              <a:ext uri="{FF2B5EF4-FFF2-40B4-BE49-F238E27FC236}">
                <a16:creationId xmlns:a16="http://schemas.microsoft.com/office/drawing/2014/main" id="{6F525B2D-01CB-BD4F-BC98-892BD3DB1A6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4" name="Oval 75">
            <a:extLst>
              <a:ext uri="{FF2B5EF4-FFF2-40B4-BE49-F238E27FC236}">
                <a16:creationId xmlns:a16="http://schemas.microsoft.com/office/drawing/2014/main" id="{5D2FDA6E-332C-E941-A61C-969CD837760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5" name="Oval 76">
            <a:extLst>
              <a:ext uri="{FF2B5EF4-FFF2-40B4-BE49-F238E27FC236}">
                <a16:creationId xmlns:a16="http://schemas.microsoft.com/office/drawing/2014/main" id="{A14C6C23-6273-E940-B4A2-00E67271B1A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6" name="Oval 77">
            <a:extLst>
              <a:ext uri="{FF2B5EF4-FFF2-40B4-BE49-F238E27FC236}">
                <a16:creationId xmlns:a16="http://schemas.microsoft.com/office/drawing/2014/main" id="{3C38F697-6231-A54C-86C8-3D0FB3A5317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7" name="Oval 78">
            <a:extLst>
              <a:ext uri="{FF2B5EF4-FFF2-40B4-BE49-F238E27FC236}">
                <a16:creationId xmlns:a16="http://schemas.microsoft.com/office/drawing/2014/main" id="{77244810-FE81-A942-83B5-81F38D33486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8" name="Oval 79">
            <a:extLst>
              <a:ext uri="{FF2B5EF4-FFF2-40B4-BE49-F238E27FC236}">
                <a16:creationId xmlns:a16="http://schemas.microsoft.com/office/drawing/2014/main" id="{B3890ADD-4A25-324A-B904-0952B6F81BB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59" name="Oval 80">
            <a:extLst>
              <a:ext uri="{FF2B5EF4-FFF2-40B4-BE49-F238E27FC236}">
                <a16:creationId xmlns:a16="http://schemas.microsoft.com/office/drawing/2014/main" id="{EE606D52-F185-244E-994B-D98900F69AA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60" name="Oval 81">
            <a:extLst>
              <a:ext uri="{FF2B5EF4-FFF2-40B4-BE49-F238E27FC236}">
                <a16:creationId xmlns:a16="http://schemas.microsoft.com/office/drawing/2014/main" id="{950D7920-5F07-C943-8B71-20A8300BC3B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61" name="Oval 82">
            <a:extLst>
              <a:ext uri="{FF2B5EF4-FFF2-40B4-BE49-F238E27FC236}">
                <a16:creationId xmlns:a16="http://schemas.microsoft.com/office/drawing/2014/main" id="{A7281C0C-8468-1241-94D6-2F253E5C9B8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62" name="Oval 83">
            <a:extLst>
              <a:ext uri="{FF2B5EF4-FFF2-40B4-BE49-F238E27FC236}">
                <a16:creationId xmlns:a16="http://schemas.microsoft.com/office/drawing/2014/main" id="{EE4E34E2-064D-834A-9629-26004024144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63" name="Oval 84">
            <a:extLst>
              <a:ext uri="{FF2B5EF4-FFF2-40B4-BE49-F238E27FC236}">
                <a16:creationId xmlns:a16="http://schemas.microsoft.com/office/drawing/2014/main" id="{C00C5870-74B7-F346-8FEE-A195142E9D9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64" name="Oval 85">
            <a:extLst>
              <a:ext uri="{FF2B5EF4-FFF2-40B4-BE49-F238E27FC236}">
                <a16:creationId xmlns:a16="http://schemas.microsoft.com/office/drawing/2014/main" id="{AF1617AF-0BC8-FE4D-AA65-11264CBF805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65" name="Text Box 86">
            <a:extLst>
              <a:ext uri="{FF2B5EF4-FFF2-40B4-BE49-F238E27FC236}">
                <a16:creationId xmlns:a16="http://schemas.microsoft.com/office/drawing/2014/main" id="{2682AFD1-CB95-9E42-A34B-C4AA8AB9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0566" name="Rectangle 87">
            <a:extLst>
              <a:ext uri="{FF2B5EF4-FFF2-40B4-BE49-F238E27FC236}">
                <a16:creationId xmlns:a16="http://schemas.microsoft.com/office/drawing/2014/main" id="{52111033-7DC7-C142-91B6-CFA38528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0567" name="Line 88">
            <a:extLst>
              <a:ext uri="{FF2B5EF4-FFF2-40B4-BE49-F238E27FC236}">
                <a16:creationId xmlns:a16="http://schemas.microsoft.com/office/drawing/2014/main" id="{F38A980F-A9B3-D848-B529-0A901B3BB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Line 89">
            <a:extLst>
              <a:ext uri="{FF2B5EF4-FFF2-40B4-BE49-F238E27FC236}">
                <a16:creationId xmlns:a16="http://schemas.microsoft.com/office/drawing/2014/main" id="{66435EC9-85D7-3A43-9E03-B43F08380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Oval 90">
            <a:extLst>
              <a:ext uri="{FF2B5EF4-FFF2-40B4-BE49-F238E27FC236}">
                <a16:creationId xmlns:a16="http://schemas.microsoft.com/office/drawing/2014/main" id="{D64BCF56-5FDD-9646-9BFF-568DEF91B13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0" name="Oval 91">
            <a:extLst>
              <a:ext uri="{FF2B5EF4-FFF2-40B4-BE49-F238E27FC236}">
                <a16:creationId xmlns:a16="http://schemas.microsoft.com/office/drawing/2014/main" id="{5472D2DD-C0B4-8546-9BBB-5A75948E4F0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1" name="Oval 92">
            <a:extLst>
              <a:ext uri="{FF2B5EF4-FFF2-40B4-BE49-F238E27FC236}">
                <a16:creationId xmlns:a16="http://schemas.microsoft.com/office/drawing/2014/main" id="{E359302E-DEDC-4D4B-A090-7F9DC5B82A5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2" name="Oval 93">
            <a:extLst>
              <a:ext uri="{FF2B5EF4-FFF2-40B4-BE49-F238E27FC236}">
                <a16:creationId xmlns:a16="http://schemas.microsoft.com/office/drawing/2014/main" id="{419741B8-B437-154B-9BCC-DD6AF7BCCFC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3" name="Oval 94">
            <a:extLst>
              <a:ext uri="{FF2B5EF4-FFF2-40B4-BE49-F238E27FC236}">
                <a16:creationId xmlns:a16="http://schemas.microsoft.com/office/drawing/2014/main" id="{8794931B-81AD-1540-B970-818EE8FCBAD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4" name="Oval 95">
            <a:extLst>
              <a:ext uri="{FF2B5EF4-FFF2-40B4-BE49-F238E27FC236}">
                <a16:creationId xmlns:a16="http://schemas.microsoft.com/office/drawing/2014/main" id="{F02048E5-99D7-F74B-A15F-5577D1D4157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5" name="Oval 96">
            <a:extLst>
              <a:ext uri="{FF2B5EF4-FFF2-40B4-BE49-F238E27FC236}">
                <a16:creationId xmlns:a16="http://schemas.microsoft.com/office/drawing/2014/main" id="{163A915E-B860-5449-9ED9-4FF469F23B0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6" name="Oval 97">
            <a:extLst>
              <a:ext uri="{FF2B5EF4-FFF2-40B4-BE49-F238E27FC236}">
                <a16:creationId xmlns:a16="http://schemas.microsoft.com/office/drawing/2014/main" id="{C6E75389-DCCB-714B-AD76-6A9A783CB19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7" name="Oval 98">
            <a:extLst>
              <a:ext uri="{FF2B5EF4-FFF2-40B4-BE49-F238E27FC236}">
                <a16:creationId xmlns:a16="http://schemas.microsoft.com/office/drawing/2014/main" id="{E92EC69C-01A8-A14A-A623-68ADAA1EC57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8" name="Oval 99">
            <a:extLst>
              <a:ext uri="{FF2B5EF4-FFF2-40B4-BE49-F238E27FC236}">
                <a16:creationId xmlns:a16="http://schemas.microsoft.com/office/drawing/2014/main" id="{C42DED77-73E6-FA41-99F5-4568B732727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79" name="Oval 100">
            <a:extLst>
              <a:ext uri="{FF2B5EF4-FFF2-40B4-BE49-F238E27FC236}">
                <a16:creationId xmlns:a16="http://schemas.microsoft.com/office/drawing/2014/main" id="{04A32B37-A395-A04C-9D85-FA517B2633E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0" name="Oval 101">
            <a:extLst>
              <a:ext uri="{FF2B5EF4-FFF2-40B4-BE49-F238E27FC236}">
                <a16:creationId xmlns:a16="http://schemas.microsoft.com/office/drawing/2014/main" id="{6F08AA57-02A6-7C45-AC46-89DF0FCB404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1" name="Oval 102">
            <a:extLst>
              <a:ext uri="{FF2B5EF4-FFF2-40B4-BE49-F238E27FC236}">
                <a16:creationId xmlns:a16="http://schemas.microsoft.com/office/drawing/2014/main" id="{E09FC455-25C2-0A49-9868-9897754C7DB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2" name="Oval 103">
            <a:extLst>
              <a:ext uri="{FF2B5EF4-FFF2-40B4-BE49-F238E27FC236}">
                <a16:creationId xmlns:a16="http://schemas.microsoft.com/office/drawing/2014/main" id="{2D9B2BE5-2CF8-1B46-A9AC-DC431B1E666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3" name="Oval 104">
            <a:extLst>
              <a:ext uri="{FF2B5EF4-FFF2-40B4-BE49-F238E27FC236}">
                <a16:creationId xmlns:a16="http://schemas.microsoft.com/office/drawing/2014/main" id="{4A711D20-3BB9-8F45-8032-5E95ACA3416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4" name="Oval 105">
            <a:extLst>
              <a:ext uri="{FF2B5EF4-FFF2-40B4-BE49-F238E27FC236}">
                <a16:creationId xmlns:a16="http://schemas.microsoft.com/office/drawing/2014/main" id="{50F8AF3E-205F-1244-9E82-E0AD5324BEF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585" name="Oval 106">
            <a:extLst>
              <a:ext uri="{FF2B5EF4-FFF2-40B4-BE49-F238E27FC236}">
                <a16:creationId xmlns:a16="http://schemas.microsoft.com/office/drawing/2014/main" id="{5FC993E4-A6B0-E442-837A-0BE79309655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6" name="Oval 107">
            <a:extLst>
              <a:ext uri="{FF2B5EF4-FFF2-40B4-BE49-F238E27FC236}">
                <a16:creationId xmlns:a16="http://schemas.microsoft.com/office/drawing/2014/main" id="{7F3D595B-991F-6449-946D-0251EAA6833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7" name="Oval 108">
            <a:extLst>
              <a:ext uri="{FF2B5EF4-FFF2-40B4-BE49-F238E27FC236}">
                <a16:creationId xmlns:a16="http://schemas.microsoft.com/office/drawing/2014/main" id="{2C412116-B620-DD44-B955-6B2EA31A880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8" name="Oval 109">
            <a:extLst>
              <a:ext uri="{FF2B5EF4-FFF2-40B4-BE49-F238E27FC236}">
                <a16:creationId xmlns:a16="http://schemas.microsoft.com/office/drawing/2014/main" id="{2ADACFBB-4650-8C49-B316-0712E8200C7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89" name="Oval 110">
            <a:extLst>
              <a:ext uri="{FF2B5EF4-FFF2-40B4-BE49-F238E27FC236}">
                <a16:creationId xmlns:a16="http://schemas.microsoft.com/office/drawing/2014/main" id="{56A189C3-EF1E-AD41-9C80-1690C129C78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90" name="Text Box 111">
            <a:extLst>
              <a:ext uri="{FF2B5EF4-FFF2-40B4-BE49-F238E27FC236}">
                <a16:creationId xmlns:a16="http://schemas.microsoft.com/office/drawing/2014/main" id="{F5A24C82-A3D9-B54F-9C22-B9E04E2E3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0591" name="Rectangle 112">
            <a:extLst>
              <a:ext uri="{FF2B5EF4-FFF2-40B4-BE49-F238E27FC236}">
                <a16:creationId xmlns:a16="http://schemas.microsoft.com/office/drawing/2014/main" id="{B14AFD3E-EB20-7640-A11B-0FD01A20A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0592" name="Line 113">
            <a:extLst>
              <a:ext uri="{FF2B5EF4-FFF2-40B4-BE49-F238E27FC236}">
                <a16:creationId xmlns:a16="http://schemas.microsoft.com/office/drawing/2014/main" id="{27D58268-FEA6-684E-855A-7E8777CAE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3" name="Oval 114">
            <a:extLst>
              <a:ext uri="{FF2B5EF4-FFF2-40B4-BE49-F238E27FC236}">
                <a16:creationId xmlns:a16="http://schemas.microsoft.com/office/drawing/2014/main" id="{06692DC5-F20B-3745-9A59-181557A1D05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94" name="Rectangle 115">
            <a:extLst>
              <a:ext uri="{FF2B5EF4-FFF2-40B4-BE49-F238E27FC236}">
                <a16:creationId xmlns:a16="http://schemas.microsoft.com/office/drawing/2014/main" id="{581175AB-7CA2-9C4D-BB42-721CB46577B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687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baseline="0">
                <a:solidFill>
                  <a:schemeClr val="tx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0595" name="Line 116">
            <a:extLst>
              <a:ext uri="{FF2B5EF4-FFF2-40B4-BE49-F238E27FC236}">
                <a16:creationId xmlns:a16="http://schemas.microsoft.com/office/drawing/2014/main" id="{376B8556-CC4E-8147-8F26-731F5A1E8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1613FC9-41D8-E245-BB19-31E8EFD88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Residual Analysis for </a:t>
            </a:r>
            <a:br>
              <a:rPr lang="en-US" altLang="en-US"/>
            </a:br>
            <a:r>
              <a:rPr lang="en-US" altLang="en-US"/>
              <a:t>Homoscedasticity </a:t>
            </a:r>
          </a:p>
        </p:txBody>
      </p:sp>
      <p:graphicFrame>
        <p:nvGraphicFramePr>
          <p:cNvPr id="21506" name="Object 3">
            <a:hlinkClick r:id="" action="ppaction://ole?verb=0"/>
            <a:extLst>
              <a:ext uri="{FF2B5EF4-FFF2-40B4-BE49-F238E27FC236}">
                <a16:creationId xmlns:a16="http://schemas.microsoft.com/office/drawing/2014/main" id="{FC07C577-3F49-F14F-9C8C-B4AF6A815B79}"/>
              </a:ext>
            </a:extLst>
          </p:cNvPr>
          <p:cNvGraphicFramePr>
            <a:graphicFrameLocks/>
          </p:cNvGraphicFramePr>
          <p:nvPr/>
        </p:nvGraphicFramePr>
        <p:xfrm>
          <a:off x="452438" y="57150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Clip" r:id="rId3" imgW="5956300" imgH="5702300" progId="MS_ClipArt_Gallery.5">
                  <p:embed/>
                </p:oleObj>
              </mc:Choice>
              <mc:Fallback>
                <p:oleObj name="Clip" r:id="rId3" imgW="5956300" imgH="5702300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7150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4">
            <a:extLst>
              <a:ext uri="{FF2B5EF4-FFF2-40B4-BE49-F238E27FC236}">
                <a16:creationId xmlns:a16="http://schemas.microsoft.com/office/drawing/2014/main" id="{09C00A79-17D4-C04F-950C-C532391B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5791200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baseline="0">
                <a:solidFill>
                  <a:schemeClr val="tx1"/>
                </a:solidFill>
                <a:latin typeface="Arial" panose="020B0604020202020204" pitchFamily="34" charset="0"/>
              </a:rPr>
              <a:t>Non-constant variance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388BF262-6C31-C041-B08C-156F7C21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5775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5400" b="0" baseline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89AEEA96-CA3C-114C-BEDD-5BCC8F8B1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5732463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baseline="0">
                <a:solidFill>
                  <a:schemeClr val="tx1"/>
                </a:solidFill>
                <a:latin typeface="Arial" panose="020B0604020202020204" pitchFamily="34" charset="0"/>
              </a:rPr>
              <a:t>Constant variance</a:t>
            </a: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D567BA59-22DD-DE48-8BEB-8C82FDE80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8">
            <a:extLst>
              <a:ext uri="{FF2B5EF4-FFF2-40B4-BE49-F238E27FC236}">
                <a16:creationId xmlns:a16="http://schemas.microsoft.com/office/drawing/2014/main" id="{3E044F7E-A754-E945-9FFF-1D96079F7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9">
            <a:extLst>
              <a:ext uri="{FF2B5EF4-FFF2-40B4-BE49-F238E27FC236}">
                <a16:creationId xmlns:a16="http://schemas.microsoft.com/office/drawing/2014/main" id="{BBAD94F5-1A46-BE49-AF9A-BC2AE84D5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91A00D42-BB35-424D-A354-96C44EE96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1">
            <a:extLst>
              <a:ext uri="{FF2B5EF4-FFF2-40B4-BE49-F238E27FC236}">
                <a16:creationId xmlns:a16="http://schemas.microsoft.com/office/drawing/2014/main" id="{1B41F801-66D4-7545-AE9C-A3ABBC48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Oval 12">
            <a:extLst>
              <a:ext uri="{FF2B5EF4-FFF2-40B4-BE49-F238E27FC236}">
                <a16:creationId xmlns:a16="http://schemas.microsoft.com/office/drawing/2014/main" id="{9B156FD9-552D-464B-91B9-7D607E01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6" name="Oval 13">
            <a:extLst>
              <a:ext uri="{FF2B5EF4-FFF2-40B4-BE49-F238E27FC236}">
                <a16:creationId xmlns:a16="http://schemas.microsoft.com/office/drawing/2014/main" id="{9B585155-1E35-4D49-A7A5-ED3ACB6C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7" name="Oval 14">
            <a:extLst>
              <a:ext uri="{FF2B5EF4-FFF2-40B4-BE49-F238E27FC236}">
                <a16:creationId xmlns:a16="http://schemas.microsoft.com/office/drawing/2014/main" id="{2C8FC39D-CC48-0F45-89F9-6959434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8" name="Oval 15">
            <a:extLst>
              <a:ext uri="{FF2B5EF4-FFF2-40B4-BE49-F238E27FC236}">
                <a16:creationId xmlns:a16="http://schemas.microsoft.com/office/drawing/2014/main" id="{C7C1C0E2-1827-6B4C-A3D4-EEEB70E4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9" name="Oval 16">
            <a:extLst>
              <a:ext uri="{FF2B5EF4-FFF2-40B4-BE49-F238E27FC236}">
                <a16:creationId xmlns:a16="http://schemas.microsoft.com/office/drawing/2014/main" id="{3EEFA0BB-EEC4-E049-B364-E642A9E5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0" name="Oval 17">
            <a:extLst>
              <a:ext uri="{FF2B5EF4-FFF2-40B4-BE49-F238E27FC236}">
                <a16:creationId xmlns:a16="http://schemas.microsoft.com/office/drawing/2014/main" id="{19F0141E-74B2-AA43-89A0-8DBE6C86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1" name="Oval 18">
            <a:extLst>
              <a:ext uri="{FF2B5EF4-FFF2-40B4-BE49-F238E27FC236}">
                <a16:creationId xmlns:a16="http://schemas.microsoft.com/office/drawing/2014/main" id="{D33A01C2-A199-B447-BE1C-F36A94DBA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2" name="Oval 19">
            <a:extLst>
              <a:ext uri="{FF2B5EF4-FFF2-40B4-BE49-F238E27FC236}">
                <a16:creationId xmlns:a16="http://schemas.microsoft.com/office/drawing/2014/main" id="{D879F4B5-11C3-6141-B14C-F82F122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3" name="Oval 20">
            <a:extLst>
              <a:ext uri="{FF2B5EF4-FFF2-40B4-BE49-F238E27FC236}">
                <a16:creationId xmlns:a16="http://schemas.microsoft.com/office/drawing/2014/main" id="{8A35A2D2-ED5C-FF44-9E33-23FBF1F6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4" name="Oval 21">
            <a:extLst>
              <a:ext uri="{FF2B5EF4-FFF2-40B4-BE49-F238E27FC236}">
                <a16:creationId xmlns:a16="http://schemas.microsoft.com/office/drawing/2014/main" id="{248F70E9-B14D-7D49-980D-802D123A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5" name="Oval 22">
            <a:extLst>
              <a:ext uri="{FF2B5EF4-FFF2-40B4-BE49-F238E27FC236}">
                <a16:creationId xmlns:a16="http://schemas.microsoft.com/office/drawing/2014/main" id="{32836972-647E-064E-BBEA-FEFB3BCB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6" name="Oval 23">
            <a:extLst>
              <a:ext uri="{FF2B5EF4-FFF2-40B4-BE49-F238E27FC236}">
                <a16:creationId xmlns:a16="http://schemas.microsoft.com/office/drawing/2014/main" id="{87E1864C-2018-1B48-96EA-0000976E4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7" name="Oval 24">
            <a:extLst>
              <a:ext uri="{FF2B5EF4-FFF2-40B4-BE49-F238E27FC236}">
                <a16:creationId xmlns:a16="http://schemas.microsoft.com/office/drawing/2014/main" id="{C3158C80-1F29-8C4C-8BBD-CDB69E66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8" name="Oval 25">
            <a:extLst>
              <a:ext uri="{FF2B5EF4-FFF2-40B4-BE49-F238E27FC236}">
                <a16:creationId xmlns:a16="http://schemas.microsoft.com/office/drawing/2014/main" id="{62311E4E-91B9-9541-84A1-0E4591E14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29" name="Oval 26">
            <a:extLst>
              <a:ext uri="{FF2B5EF4-FFF2-40B4-BE49-F238E27FC236}">
                <a16:creationId xmlns:a16="http://schemas.microsoft.com/office/drawing/2014/main" id="{24EAAB23-3226-5B45-BCCB-2CDFF9CA4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30" name="Oval 27">
            <a:extLst>
              <a:ext uri="{FF2B5EF4-FFF2-40B4-BE49-F238E27FC236}">
                <a16:creationId xmlns:a16="http://schemas.microsoft.com/office/drawing/2014/main" id="{89700D4D-1963-C74B-B1E6-9E1A273E5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31" name="Oval 28">
            <a:extLst>
              <a:ext uri="{FF2B5EF4-FFF2-40B4-BE49-F238E27FC236}">
                <a16:creationId xmlns:a16="http://schemas.microsoft.com/office/drawing/2014/main" id="{79AF4516-831B-2544-BCE3-CE487FA6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32" name="Oval 29">
            <a:extLst>
              <a:ext uri="{FF2B5EF4-FFF2-40B4-BE49-F238E27FC236}">
                <a16:creationId xmlns:a16="http://schemas.microsoft.com/office/drawing/2014/main" id="{CD45CC5E-5B97-4446-995C-9F3145CC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33" name="Oval 30">
            <a:extLst>
              <a:ext uri="{FF2B5EF4-FFF2-40B4-BE49-F238E27FC236}">
                <a16:creationId xmlns:a16="http://schemas.microsoft.com/office/drawing/2014/main" id="{FB220E9E-7B41-974A-ACF4-A81204E5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34" name="Rectangle 31">
            <a:extLst>
              <a:ext uri="{FF2B5EF4-FFF2-40B4-BE49-F238E27FC236}">
                <a16:creationId xmlns:a16="http://schemas.microsoft.com/office/drawing/2014/main" id="{DE26E37F-31E4-D140-B4BE-B0EB9A4B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35" name="Line 32">
            <a:extLst>
              <a:ext uri="{FF2B5EF4-FFF2-40B4-BE49-F238E27FC236}">
                <a16:creationId xmlns:a16="http://schemas.microsoft.com/office/drawing/2014/main" id="{7258F8F0-56E5-5247-9290-1818F2C92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33">
            <a:extLst>
              <a:ext uri="{FF2B5EF4-FFF2-40B4-BE49-F238E27FC236}">
                <a16:creationId xmlns:a16="http://schemas.microsoft.com/office/drawing/2014/main" id="{3206DE32-3D77-DB4F-A4B8-E073F6C2D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Rectangle 34">
            <a:extLst>
              <a:ext uri="{FF2B5EF4-FFF2-40B4-BE49-F238E27FC236}">
                <a16:creationId xmlns:a16="http://schemas.microsoft.com/office/drawing/2014/main" id="{2DA262C6-2CE3-B940-B9BE-1EDF34C3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38" name="Line 35">
            <a:extLst>
              <a:ext uri="{FF2B5EF4-FFF2-40B4-BE49-F238E27FC236}">
                <a16:creationId xmlns:a16="http://schemas.microsoft.com/office/drawing/2014/main" id="{C7D2113D-A37E-1B4A-8750-04D02BAD6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6">
            <a:extLst>
              <a:ext uri="{FF2B5EF4-FFF2-40B4-BE49-F238E27FC236}">
                <a16:creationId xmlns:a16="http://schemas.microsoft.com/office/drawing/2014/main" id="{003BFF8E-AB25-564B-8CFE-03DE42B96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Oval 37">
            <a:extLst>
              <a:ext uri="{FF2B5EF4-FFF2-40B4-BE49-F238E27FC236}">
                <a16:creationId xmlns:a16="http://schemas.microsoft.com/office/drawing/2014/main" id="{0A668F8C-FC69-2147-9265-2D0E5FAEC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1" name="Oval 38">
            <a:extLst>
              <a:ext uri="{FF2B5EF4-FFF2-40B4-BE49-F238E27FC236}">
                <a16:creationId xmlns:a16="http://schemas.microsoft.com/office/drawing/2014/main" id="{E090936C-CD3E-DC43-A043-512A6164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2" name="Oval 39">
            <a:extLst>
              <a:ext uri="{FF2B5EF4-FFF2-40B4-BE49-F238E27FC236}">
                <a16:creationId xmlns:a16="http://schemas.microsoft.com/office/drawing/2014/main" id="{7B21C0DA-896F-124E-A02C-71FE297F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3" name="Oval 40">
            <a:extLst>
              <a:ext uri="{FF2B5EF4-FFF2-40B4-BE49-F238E27FC236}">
                <a16:creationId xmlns:a16="http://schemas.microsoft.com/office/drawing/2014/main" id="{E7D635CF-605A-8A42-B6CB-6D472040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4" name="Oval 41">
            <a:extLst>
              <a:ext uri="{FF2B5EF4-FFF2-40B4-BE49-F238E27FC236}">
                <a16:creationId xmlns:a16="http://schemas.microsoft.com/office/drawing/2014/main" id="{5F37065F-1485-D341-912B-8B072B5B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5" name="Oval 42">
            <a:extLst>
              <a:ext uri="{FF2B5EF4-FFF2-40B4-BE49-F238E27FC236}">
                <a16:creationId xmlns:a16="http://schemas.microsoft.com/office/drawing/2014/main" id="{64249254-E65F-7449-9272-26EDFC32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6" name="Oval 43">
            <a:extLst>
              <a:ext uri="{FF2B5EF4-FFF2-40B4-BE49-F238E27FC236}">
                <a16:creationId xmlns:a16="http://schemas.microsoft.com/office/drawing/2014/main" id="{D20BA6A0-B5F2-7742-9C8D-DAA75F09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7" name="Oval 44">
            <a:extLst>
              <a:ext uri="{FF2B5EF4-FFF2-40B4-BE49-F238E27FC236}">
                <a16:creationId xmlns:a16="http://schemas.microsoft.com/office/drawing/2014/main" id="{A4917E5E-2383-7E4F-8B88-67E6B3F84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8" name="Oval 45">
            <a:extLst>
              <a:ext uri="{FF2B5EF4-FFF2-40B4-BE49-F238E27FC236}">
                <a16:creationId xmlns:a16="http://schemas.microsoft.com/office/drawing/2014/main" id="{7A26EA75-801A-DF47-884B-BF7A10540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49" name="Oval 46">
            <a:extLst>
              <a:ext uri="{FF2B5EF4-FFF2-40B4-BE49-F238E27FC236}">
                <a16:creationId xmlns:a16="http://schemas.microsoft.com/office/drawing/2014/main" id="{F153D38B-53D3-3847-97CC-4963B19E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0" name="Oval 47">
            <a:extLst>
              <a:ext uri="{FF2B5EF4-FFF2-40B4-BE49-F238E27FC236}">
                <a16:creationId xmlns:a16="http://schemas.microsoft.com/office/drawing/2014/main" id="{CEC5994C-DECB-3A47-8298-B6EF17BB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1" name="Oval 48">
            <a:extLst>
              <a:ext uri="{FF2B5EF4-FFF2-40B4-BE49-F238E27FC236}">
                <a16:creationId xmlns:a16="http://schemas.microsoft.com/office/drawing/2014/main" id="{11957C8A-8BEB-BA4B-87AC-B9F5E435B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2" name="Oval 49">
            <a:extLst>
              <a:ext uri="{FF2B5EF4-FFF2-40B4-BE49-F238E27FC236}">
                <a16:creationId xmlns:a16="http://schemas.microsoft.com/office/drawing/2014/main" id="{41EDF34D-41DF-3649-A75C-B84A4BBDA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3" name="Oval 50">
            <a:extLst>
              <a:ext uri="{FF2B5EF4-FFF2-40B4-BE49-F238E27FC236}">
                <a16:creationId xmlns:a16="http://schemas.microsoft.com/office/drawing/2014/main" id="{2EBFB92B-4CC3-3543-BA9B-E8312D3E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4" name="Oval 51">
            <a:extLst>
              <a:ext uri="{FF2B5EF4-FFF2-40B4-BE49-F238E27FC236}">
                <a16:creationId xmlns:a16="http://schemas.microsoft.com/office/drawing/2014/main" id="{31618516-72DC-474C-9EE4-6F0635BF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5" name="Oval 52">
            <a:extLst>
              <a:ext uri="{FF2B5EF4-FFF2-40B4-BE49-F238E27FC236}">
                <a16:creationId xmlns:a16="http://schemas.microsoft.com/office/drawing/2014/main" id="{C097C559-DD23-084D-8AEE-CA3FFB8B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6" name="Oval 53">
            <a:extLst>
              <a:ext uri="{FF2B5EF4-FFF2-40B4-BE49-F238E27FC236}">
                <a16:creationId xmlns:a16="http://schemas.microsoft.com/office/drawing/2014/main" id="{F11F4C4D-D684-D54B-ABB3-9D6D4D3D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7" name="Oval 54">
            <a:extLst>
              <a:ext uri="{FF2B5EF4-FFF2-40B4-BE49-F238E27FC236}">
                <a16:creationId xmlns:a16="http://schemas.microsoft.com/office/drawing/2014/main" id="{720ED070-BFEA-D649-B4E7-6578C2D1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8" name="Oval 55">
            <a:extLst>
              <a:ext uri="{FF2B5EF4-FFF2-40B4-BE49-F238E27FC236}">
                <a16:creationId xmlns:a16="http://schemas.microsoft.com/office/drawing/2014/main" id="{DA510965-FC7B-9242-A9B2-F1E3F77C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59" name="Oval 56">
            <a:extLst>
              <a:ext uri="{FF2B5EF4-FFF2-40B4-BE49-F238E27FC236}">
                <a16:creationId xmlns:a16="http://schemas.microsoft.com/office/drawing/2014/main" id="{4240E746-55CD-9C44-B7E5-EBFB6502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60" name="Line 57">
            <a:extLst>
              <a:ext uri="{FF2B5EF4-FFF2-40B4-BE49-F238E27FC236}">
                <a16:creationId xmlns:a16="http://schemas.microsoft.com/office/drawing/2014/main" id="{B2E60B14-1925-EF42-A5D3-AF8F9EA32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Line 58">
            <a:extLst>
              <a:ext uri="{FF2B5EF4-FFF2-40B4-BE49-F238E27FC236}">
                <a16:creationId xmlns:a16="http://schemas.microsoft.com/office/drawing/2014/main" id="{4DB677D2-6A8C-6C40-9E6A-AD077F0A0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Line 59">
            <a:extLst>
              <a:ext uri="{FF2B5EF4-FFF2-40B4-BE49-F238E27FC236}">
                <a16:creationId xmlns:a16="http://schemas.microsoft.com/office/drawing/2014/main" id="{4754DA43-52AB-3E47-88D7-7DD72FB4F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Oval 60">
            <a:extLst>
              <a:ext uri="{FF2B5EF4-FFF2-40B4-BE49-F238E27FC236}">
                <a16:creationId xmlns:a16="http://schemas.microsoft.com/office/drawing/2014/main" id="{6809AB67-033F-FD46-864C-F0DC4E29A3B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64" name="Oval 61">
            <a:extLst>
              <a:ext uri="{FF2B5EF4-FFF2-40B4-BE49-F238E27FC236}">
                <a16:creationId xmlns:a16="http://schemas.microsoft.com/office/drawing/2014/main" id="{F442FBA5-A185-6C49-851A-E6B8CE29174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65" name="Oval 62">
            <a:extLst>
              <a:ext uri="{FF2B5EF4-FFF2-40B4-BE49-F238E27FC236}">
                <a16:creationId xmlns:a16="http://schemas.microsoft.com/office/drawing/2014/main" id="{677CFEC7-3E91-BF48-A477-20824C4C8E4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66" name="Oval 63">
            <a:extLst>
              <a:ext uri="{FF2B5EF4-FFF2-40B4-BE49-F238E27FC236}">
                <a16:creationId xmlns:a16="http://schemas.microsoft.com/office/drawing/2014/main" id="{8D49C9F4-FAC2-8F44-8CF9-FBC5EFFBDA3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67" name="Oval 64">
            <a:extLst>
              <a:ext uri="{FF2B5EF4-FFF2-40B4-BE49-F238E27FC236}">
                <a16:creationId xmlns:a16="http://schemas.microsoft.com/office/drawing/2014/main" id="{BC2B1475-0044-064C-8659-56A2585D68A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68" name="Oval 65">
            <a:extLst>
              <a:ext uri="{FF2B5EF4-FFF2-40B4-BE49-F238E27FC236}">
                <a16:creationId xmlns:a16="http://schemas.microsoft.com/office/drawing/2014/main" id="{2115DDC6-939E-B844-843E-FA56471CE1D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69" name="Oval 66">
            <a:extLst>
              <a:ext uri="{FF2B5EF4-FFF2-40B4-BE49-F238E27FC236}">
                <a16:creationId xmlns:a16="http://schemas.microsoft.com/office/drawing/2014/main" id="{6E02362E-A218-1D42-B67A-43BF2DC8434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0" name="Oval 67">
            <a:extLst>
              <a:ext uri="{FF2B5EF4-FFF2-40B4-BE49-F238E27FC236}">
                <a16:creationId xmlns:a16="http://schemas.microsoft.com/office/drawing/2014/main" id="{5A9E69AE-F57A-2345-8077-6EDE64312DC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1" name="Oval 68">
            <a:extLst>
              <a:ext uri="{FF2B5EF4-FFF2-40B4-BE49-F238E27FC236}">
                <a16:creationId xmlns:a16="http://schemas.microsoft.com/office/drawing/2014/main" id="{86CB4336-E262-154A-8AC4-357BB46BE9E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2" name="Oval 69">
            <a:extLst>
              <a:ext uri="{FF2B5EF4-FFF2-40B4-BE49-F238E27FC236}">
                <a16:creationId xmlns:a16="http://schemas.microsoft.com/office/drawing/2014/main" id="{881C9DB1-AD70-5745-AE86-B7DC715F777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3" name="Oval 70">
            <a:extLst>
              <a:ext uri="{FF2B5EF4-FFF2-40B4-BE49-F238E27FC236}">
                <a16:creationId xmlns:a16="http://schemas.microsoft.com/office/drawing/2014/main" id="{4FD4BC6D-52B7-0640-9A66-ABE17418CC8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4" name="Oval 71">
            <a:extLst>
              <a:ext uri="{FF2B5EF4-FFF2-40B4-BE49-F238E27FC236}">
                <a16:creationId xmlns:a16="http://schemas.microsoft.com/office/drawing/2014/main" id="{AA015370-6C1C-5C4C-B512-4F607E2CA5A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5" name="Oval 72">
            <a:extLst>
              <a:ext uri="{FF2B5EF4-FFF2-40B4-BE49-F238E27FC236}">
                <a16:creationId xmlns:a16="http://schemas.microsoft.com/office/drawing/2014/main" id="{0BE28933-3F53-DF48-A4EF-2197A563051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6" name="Oval 73">
            <a:extLst>
              <a:ext uri="{FF2B5EF4-FFF2-40B4-BE49-F238E27FC236}">
                <a16:creationId xmlns:a16="http://schemas.microsoft.com/office/drawing/2014/main" id="{6EB6C5EC-08EE-BF48-920D-168504A79B9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7" name="Oval 74">
            <a:extLst>
              <a:ext uri="{FF2B5EF4-FFF2-40B4-BE49-F238E27FC236}">
                <a16:creationId xmlns:a16="http://schemas.microsoft.com/office/drawing/2014/main" id="{645DE4BB-6131-DA42-8EB7-57B0E6FFA8D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8" name="Oval 75">
            <a:extLst>
              <a:ext uri="{FF2B5EF4-FFF2-40B4-BE49-F238E27FC236}">
                <a16:creationId xmlns:a16="http://schemas.microsoft.com/office/drawing/2014/main" id="{2609D7A8-2D0C-8F49-9970-3311D19474E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79" name="Oval 76">
            <a:extLst>
              <a:ext uri="{FF2B5EF4-FFF2-40B4-BE49-F238E27FC236}">
                <a16:creationId xmlns:a16="http://schemas.microsoft.com/office/drawing/2014/main" id="{37BC22BD-2C8A-6146-ACD0-1D63DC4B0D0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80" name="Oval 77">
            <a:extLst>
              <a:ext uri="{FF2B5EF4-FFF2-40B4-BE49-F238E27FC236}">
                <a16:creationId xmlns:a16="http://schemas.microsoft.com/office/drawing/2014/main" id="{3DD73451-720A-2E4F-9D11-37BECE0C073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81" name="Oval 78">
            <a:extLst>
              <a:ext uri="{FF2B5EF4-FFF2-40B4-BE49-F238E27FC236}">
                <a16:creationId xmlns:a16="http://schemas.microsoft.com/office/drawing/2014/main" id="{3E997293-1BA4-FF42-8031-CD39F6BB916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82" name="Oval 79">
            <a:extLst>
              <a:ext uri="{FF2B5EF4-FFF2-40B4-BE49-F238E27FC236}">
                <a16:creationId xmlns:a16="http://schemas.microsoft.com/office/drawing/2014/main" id="{ED998FD9-40F3-0E4D-BF8A-4A220E367EC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83" name="Text Box 80">
            <a:extLst>
              <a:ext uri="{FF2B5EF4-FFF2-40B4-BE49-F238E27FC236}">
                <a16:creationId xmlns:a16="http://schemas.microsoft.com/office/drawing/2014/main" id="{B5A6F66F-3EBA-4747-8B35-6217E4945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584" name="Line 81">
            <a:extLst>
              <a:ext uri="{FF2B5EF4-FFF2-40B4-BE49-F238E27FC236}">
                <a16:creationId xmlns:a16="http://schemas.microsoft.com/office/drawing/2014/main" id="{A46E47D1-3024-3047-AB06-B941094B7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Line 82">
            <a:extLst>
              <a:ext uri="{FF2B5EF4-FFF2-40B4-BE49-F238E27FC236}">
                <a16:creationId xmlns:a16="http://schemas.microsoft.com/office/drawing/2014/main" id="{C9DB1A53-00A5-7840-9A16-186D09336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6" name="Rectangle 83">
            <a:extLst>
              <a:ext uri="{FF2B5EF4-FFF2-40B4-BE49-F238E27FC236}">
                <a16:creationId xmlns:a16="http://schemas.microsoft.com/office/drawing/2014/main" id="{B3228033-965A-0641-AFC9-68E43D64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87" name="Rectangle 84">
            <a:extLst>
              <a:ext uri="{FF2B5EF4-FFF2-40B4-BE49-F238E27FC236}">
                <a16:creationId xmlns:a16="http://schemas.microsoft.com/office/drawing/2014/main" id="{7C41ECE5-C3A5-9047-A54D-AB044734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88" name="Line 85">
            <a:extLst>
              <a:ext uri="{FF2B5EF4-FFF2-40B4-BE49-F238E27FC236}">
                <a16:creationId xmlns:a16="http://schemas.microsoft.com/office/drawing/2014/main" id="{DF05E65D-BDF1-0A4F-95DA-CC239E6E1C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9" name="Line 86">
            <a:extLst>
              <a:ext uri="{FF2B5EF4-FFF2-40B4-BE49-F238E27FC236}">
                <a16:creationId xmlns:a16="http://schemas.microsoft.com/office/drawing/2014/main" id="{8AB22CBE-9603-7249-90B0-314A97471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0" name="Line 87">
            <a:extLst>
              <a:ext uri="{FF2B5EF4-FFF2-40B4-BE49-F238E27FC236}">
                <a16:creationId xmlns:a16="http://schemas.microsoft.com/office/drawing/2014/main" id="{154C9B52-5170-B648-97E1-0E7E547A9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1" name="Oval 88">
            <a:extLst>
              <a:ext uri="{FF2B5EF4-FFF2-40B4-BE49-F238E27FC236}">
                <a16:creationId xmlns:a16="http://schemas.microsoft.com/office/drawing/2014/main" id="{6C1E9D3F-A8D9-E345-AD22-B32959CFB53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92" name="Oval 89">
            <a:extLst>
              <a:ext uri="{FF2B5EF4-FFF2-40B4-BE49-F238E27FC236}">
                <a16:creationId xmlns:a16="http://schemas.microsoft.com/office/drawing/2014/main" id="{3DCCC1D0-FA01-6748-9634-1E8D039E67E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93" name="Oval 90">
            <a:extLst>
              <a:ext uri="{FF2B5EF4-FFF2-40B4-BE49-F238E27FC236}">
                <a16:creationId xmlns:a16="http://schemas.microsoft.com/office/drawing/2014/main" id="{27EB6D65-C844-C14E-8C49-DA1C85E21B7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94" name="Oval 91">
            <a:extLst>
              <a:ext uri="{FF2B5EF4-FFF2-40B4-BE49-F238E27FC236}">
                <a16:creationId xmlns:a16="http://schemas.microsoft.com/office/drawing/2014/main" id="{EDEBED8C-5C6B-3E4E-83F4-88C4725C0D9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95" name="Oval 92">
            <a:extLst>
              <a:ext uri="{FF2B5EF4-FFF2-40B4-BE49-F238E27FC236}">
                <a16:creationId xmlns:a16="http://schemas.microsoft.com/office/drawing/2014/main" id="{1D1D4B4B-C701-F848-ADF0-678F77BB3CC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96" name="Oval 93">
            <a:extLst>
              <a:ext uri="{FF2B5EF4-FFF2-40B4-BE49-F238E27FC236}">
                <a16:creationId xmlns:a16="http://schemas.microsoft.com/office/drawing/2014/main" id="{D134347F-4986-3542-9E6B-2B88D34B66F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97" name="Oval 94">
            <a:extLst>
              <a:ext uri="{FF2B5EF4-FFF2-40B4-BE49-F238E27FC236}">
                <a16:creationId xmlns:a16="http://schemas.microsoft.com/office/drawing/2014/main" id="{4FDDACCF-564E-8249-A640-2F328D50044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98" name="Oval 95">
            <a:extLst>
              <a:ext uri="{FF2B5EF4-FFF2-40B4-BE49-F238E27FC236}">
                <a16:creationId xmlns:a16="http://schemas.microsoft.com/office/drawing/2014/main" id="{6EB3A64C-5B1A-5341-BD7D-57DC820982D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99" name="Oval 96">
            <a:extLst>
              <a:ext uri="{FF2B5EF4-FFF2-40B4-BE49-F238E27FC236}">
                <a16:creationId xmlns:a16="http://schemas.microsoft.com/office/drawing/2014/main" id="{4FD70EC6-7B36-F44F-93F9-BE45666A1CD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0" name="Oval 97">
            <a:extLst>
              <a:ext uri="{FF2B5EF4-FFF2-40B4-BE49-F238E27FC236}">
                <a16:creationId xmlns:a16="http://schemas.microsoft.com/office/drawing/2014/main" id="{681970DB-F84C-0C4D-9E40-D3CE606E3CE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1" name="Oval 98">
            <a:extLst>
              <a:ext uri="{FF2B5EF4-FFF2-40B4-BE49-F238E27FC236}">
                <a16:creationId xmlns:a16="http://schemas.microsoft.com/office/drawing/2014/main" id="{607B8922-5CB5-EE47-AF29-9BF3B3E22BF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2" name="Oval 99">
            <a:extLst>
              <a:ext uri="{FF2B5EF4-FFF2-40B4-BE49-F238E27FC236}">
                <a16:creationId xmlns:a16="http://schemas.microsoft.com/office/drawing/2014/main" id="{02568C2D-A35C-7246-BB8A-842A8772B3D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3" name="Oval 100">
            <a:extLst>
              <a:ext uri="{FF2B5EF4-FFF2-40B4-BE49-F238E27FC236}">
                <a16:creationId xmlns:a16="http://schemas.microsoft.com/office/drawing/2014/main" id="{45207E38-84C4-A944-A3EB-2532C844B19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4" name="Oval 101">
            <a:extLst>
              <a:ext uri="{FF2B5EF4-FFF2-40B4-BE49-F238E27FC236}">
                <a16:creationId xmlns:a16="http://schemas.microsoft.com/office/drawing/2014/main" id="{E535B8CB-33A9-804C-96F1-D693FD9F615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5" name="Oval 102">
            <a:extLst>
              <a:ext uri="{FF2B5EF4-FFF2-40B4-BE49-F238E27FC236}">
                <a16:creationId xmlns:a16="http://schemas.microsoft.com/office/drawing/2014/main" id="{5B29CBE9-7FE1-FE42-BC13-CBB2FFAE027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6" name="Oval 103">
            <a:extLst>
              <a:ext uri="{FF2B5EF4-FFF2-40B4-BE49-F238E27FC236}">
                <a16:creationId xmlns:a16="http://schemas.microsoft.com/office/drawing/2014/main" id="{EA78A89F-3776-024E-BD28-D5392B9984D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7" name="Oval 104">
            <a:extLst>
              <a:ext uri="{FF2B5EF4-FFF2-40B4-BE49-F238E27FC236}">
                <a16:creationId xmlns:a16="http://schemas.microsoft.com/office/drawing/2014/main" id="{B00BE178-95B1-3943-9E8B-16AC879270D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8" name="Oval 105">
            <a:extLst>
              <a:ext uri="{FF2B5EF4-FFF2-40B4-BE49-F238E27FC236}">
                <a16:creationId xmlns:a16="http://schemas.microsoft.com/office/drawing/2014/main" id="{C5F88691-FB44-5E48-B68F-93D6F2140E1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09" name="Text Box 106">
            <a:extLst>
              <a:ext uri="{FF2B5EF4-FFF2-40B4-BE49-F238E27FC236}">
                <a16:creationId xmlns:a16="http://schemas.microsoft.com/office/drawing/2014/main" id="{233C57AE-3637-CC43-B163-4A067A42C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610" name="Oval 107">
            <a:extLst>
              <a:ext uri="{FF2B5EF4-FFF2-40B4-BE49-F238E27FC236}">
                <a16:creationId xmlns:a16="http://schemas.microsoft.com/office/drawing/2014/main" id="{F0D9DBA2-846B-0247-9038-288DCD442FA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611" name="Line 108">
            <a:extLst>
              <a:ext uri="{FF2B5EF4-FFF2-40B4-BE49-F238E27FC236}">
                <a16:creationId xmlns:a16="http://schemas.microsoft.com/office/drawing/2014/main" id="{E142148A-11B1-7141-B32C-ECA45DFB4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2" name="Line 109">
            <a:extLst>
              <a:ext uri="{FF2B5EF4-FFF2-40B4-BE49-F238E27FC236}">
                <a16:creationId xmlns:a16="http://schemas.microsoft.com/office/drawing/2014/main" id="{E194A579-3D2D-F54D-9F80-F4E134B871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3" name="Rectangle 110">
            <a:extLst>
              <a:ext uri="{FF2B5EF4-FFF2-40B4-BE49-F238E27FC236}">
                <a16:creationId xmlns:a16="http://schemas.microsoft.com/office/drawing/2014/main" id="{FFA14B2D-77C2-334C-AFB0-4DD123C24B0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746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baseline="0">
                <a:solidFill>
                  <a:schemeClr val="tx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1614" name="Rectangle 111">
            <a:extLst>
              <a:ext uri="{FF2B5EF4-FFF2-40B4-BE49-F238E27FC236}">
                <a16:creationId xmlns:a16="http://schemas.microsoft.com/office/drawing/2014/main" id="{24027FBA-CE56-C941-A9B2-5DB27A629B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449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baseline="0">
                <a:solidFill>
                  <a:schemeClr val="tx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1615" name="Line 112">
            <a:extLst>
              <a:ext uri="{FF2B5EF4-FFF2-40B4-BE49-F238E27FC236}">
                <a16:creationId xmlns:a16="http://schemas.microsoft.com/office/drawing/2014/main" id="{732A1D26-038B-0F45-B385-5605E89AC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247CC1F-694A-AC4B-8F91-99CA843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24075"/>
            <a:ext cx="2667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E87B7866-1469-3B4F-8982-F8952B2E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14600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1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D9D4BCF-DA05-CB4C-A9D3-F1461784E961}"/>
              </a:ext>
            </a:extLst>
          </p:cNvPr>
          <p:cNvGraphicFramePr>
            <a:graphicFrameLocks/>
          </p:cNvGraphicFramePr>
          <p:nvPr/>
        </p:nvGraphicFramePr>
        <p:xfrm>
          <a:off x="304800" y="1752600"/>
          <a:ext cx="104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Clip" r:id="rId4" imgW="749300" imgH="723900" progId="MS_ClipArt_Gallery.2">
                  <p:embed/>
                </p:oleObj>
              </mc:Choice>
              <mc:Fallback>
                <p:oleObj name="Clip" r:id="rId4" imgW="749300" imgH="72390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1041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5">
            <a:extLst>
              <a:ext uri="{FF2B5EF4-FFF2-40B4-BE49-F238E27FC236}">
                <a16:creationId xmlns:a16="http://schemas.microsoft.com/office/drawing/2014/main" id="{EEB73F60-7B6B-9C4B-9758-C7F8829C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7975"/>
            <a:ext cx="69691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b="0" baseline="0">
                <a:solidFill>
                  <a:schemeClr val="tx2"/>
                </a:solidFill>
                <a:latin typeface="Arial" panose="020B0604020202020204" pitchFamily="34" charset="0"/>
              </a:rPr>
              <a:t>Residual Analysis for Independence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2E3DF47E-5E57-E940-B386-A342AEAE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2116138"/>
            <a:ext cx="3311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bg2"/>
                </a:solidFill>
                <a:latin typeface="Arial" panose="020B0604020202020204" pitchFamily="34" charset="0"/>
              </a:rPr>
              <a:t>Not Independent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7ADCB6B6-4748-384F-A9F1-569A87BF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7138"/>
            <a:ext cx="28368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bg2"/>
                </a:solidFill>
                <a:latin typeface="Arial" panose="020B0604020202020204" pitchFamily="34" charset="0"/>
              </a:rPr>
              <a:t>Independent</a:t>
            </a:r>
          </a:p>
        </p:txBody>
      </p:sp>
      <p:sp>
        <p:nvSpPr>
          <p:cNvPr id="22535" name="Line 8">
            <a:extLst>
              <a:ext uri="{FF2B5EF4-FFF2-40B4-BE49-F238E27FC236}">
                <a16:creationId xmlns:a16="http://schemas.microsoft.com/office/drawing/2014/main" id="{0B79FB16-F14A-AB40-85F5-2D99263A6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9">
            <a:extLst>
              <a:ext uri="{FF2B5EF4-FFF2-40B4-BE49-F238E27FC236}">
                <a16:creationId xmlns:a16="http://schemas.microsoft.com/office/drawing/2014/main" id="{2112AF11-470C-5D4C-B4D2-C0F095988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AC7549FB-EA51-314D-99A6-FDC6957B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2538" name="Line 11">
            <a:extLst>
              <a:ext uri="{FF2B5EF4-FFF2-40B4-BE49-F238E27FC236}">
                <a16:creationId xmlns:a16="http://schemas.microsoft.com/office/drawing/2014/main" id="{1E135780-B717-344B-91FD-0A3C1E1A2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2">
            <a:extLst>
              <a:ext uri="{FF2B5EF4-FFF2-40B4-BE49-F238E27FC236}">
                <a16:creationId xmlns:a16="http://schemas.microsoft.com/office/drawing/2014/main" id="{48871AC2-4CF3-474F-9E6D-7FE97F587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3">
            <a:extLst>
              <a:ext uri="{FF2B5EF4-FFF2-40B4-BE49-F238E27FC236}">
                <a16:creationId xmlns:a16="http://schemas.microsoft.com/office/drawing/2014/main" id="{6F1FA680-D920-AE4A-859E-F6BC0313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1" name="Oval 14">
            <a:extLst>
              <a:ext uri="{FF2B5EF4-FFF2-40B4-BE49-F238E27FC236}">
                <a16:creationId xmlns:a16="http://schemas.microsoft.com/office/drawing/2014/main" id="{C5A542AE-74B8-B34A-9BAA-3A65C018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2" name="Oval 15">
            <a:extLst>
              <a:ext uri="{FF2B5EF4-FFF2-40B4-BE49-F238E27FC236}">
                <a16:creationId xmlns:a16="http://schemas.microsoft.com/office/drawing/2014/main" id="{181E9C9E-AAD5-444B-A4A2-B657A972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3" name="Oval 16">
            <a:extLst>
              <a:ext uri="{FF2B5EF4-FFF2-40B4-BE49-F238E27FC236}">
                <a16:creationId xmlns:a16="http://schemas.microsoft.com/office/drawing/2014/main" id="{7AE7ABE3-44DA-3443-BD80-B6C2FD28A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4" name="Oval 17">
            <a:extLst>
              <a:ext uri="{FF2B5EF4-FFF2-40B4-BE49-F238E27FC236}">
                <a16:creationId xmlns:a16="http://schemas.microsoft.com/office/drawing/2014/main" id="{7BD79107-309B-3B4E-B6BF-141D9D6F5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5" name="Oval 18">
            <a:extLst>
              <a:ext uri="{FF2B5EF4-FFF2-40B4-BE49-F238E27FC236}">
                <a16:creationId xmlns:a16="http://schemas.microsoft.com/office/drawing/2014/main" id="{A9841FE5-5B98-FB43-953D-58B9C896E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6" name="Oval 19">
            <a:extLst>
              <a:ext uri="{FF2B5EF4-FFF2-40B4-BE49-F238E27FC236}">
                <a16:creationId xmlns:a16="http://schemas.microsoft.com/office/drawing/2014/main" id="{482A4803-17C0-FF4B-8ECB-061247CA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7" name="Oval 20">
            <a:extLst>
              <a:ext uri="{FF2B5EF4-FFF2-40B4-BE49-F238E27FC236}">
                <a16:creationId xmlns:a16="http://schemas.microsoft.com/office/drawing/2014/main" id="{2707AB6B-A28D-C14E-B0AE-E38A9814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8" name="Oval 21">
            <a:extLst>
              <a:ext uri="{FF2B5EF4-FFF2-40B4-BE49-F238E27FC236}">
                <a16:creationId xmlns:a16="http://schemas.microsoft.com/office/drawing/2014/main" id="{64B475EE-4CFA-4648-9FA0-8ABB7187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9" name="Oval 22">
            <a:extLst>
              <a:ext uri="{FF2B5EF4-FFF2-40B4-BE49-F238E27FC236}">
                <a16:creationId xmlns:a16="http://schemas.microsoft.com/office/drawing/2014/main" id="{A5803706-3F13-F045-A239-9D84B878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50" name="Oval 23">
            <a:extLst>
              <a:ext uri="{FF2B5EF4-FFF2-40B4-BE49-F238E27FC236}">
                <a16:creationId xmlns:a16="http://schemas.microsoft.com/office/drawing/2014/main" id="{5D4A6279-AA1C-7141-8C3E-02763E75F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51" name="Oval 24">
            <a:extLst>
              <a:ext uri="{FF2B5EF4-FFF2-40B4-BE49-F238E27FC236}">
                <a16:creationId xmlns:a16="http://schemas.microsoft.com/office/drawing/2014/main" id="{41E48101-1C10-A64B-86ED-388222B0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52" name="Oval 25">
            <a:extLst>
              <a:ext uri="{FF2B5EF4-FFF2-40B4-BE49-F238E27FC236}">
                <a16:creationId xmlns:a16="http://schemas.microsoft.com/office/drawing/2014/main" id="{497DC55C-B266-E445-A8E2-35342AFD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53" name="Oval 26">
            <a:extLst>
              <a:ext uri="{FF2B5EF4-FFF2-40B4-BE49-F238E27FC236}">
                <a16:creationId xmlns:a16="http://schemas.microsoft.com/office/drawing/2014/main" id="{B0C6B213-5C2F-2B48-A0A7-5149EDC2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54" name="Line 27">
            <a:extLst>
              <a:ext uri="{FF2B5EF4-FFF2-40B4-BE49-F238E27FC236}">
                <a16:creationId xmlns:a16="http://schemas.microsoft.com/office/drawing/2014/main" id="{A5940DF8-9870-854B-B9C0-5BC3B5BDD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8">
            <a:extLst>
              <a:ext uri="{FF2B5EF4-FFF2-40B4-BE49-F238E27FC236}">
                <a16:creationId xmlns:a16="http://schemas.microsoft.com/office/drawing/2014/main" id="{350969A1-A90D-4440-83B2-4C374808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Rectangle 29">
            <a:extLst>
              <a:ext uri="{FF2B5EF4-FFF2-40B4-BE49-F238E27FC236}">
                <a16:creationId xmlns:a16="http://schemas.microsoft.com/office/drawing/2014/main" id="{6630469E-1480-164F-BCD7-C56C99A8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2557" name="Line 30">
            <a:extLst>
              <a:ext uri="{FF2B5EF4-FFF2-40B4-BE49-F238E27FC236}">
                <a16:creationId xmlns:a16="http://schemas.microsoft.com/office/drawing/2014/main" id="{A6CEE968-53A6-0544-9684-0C6EE60DF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31">
            <a:extLst>
              <a:ext uri="{FF2B5EF4-FFF2-40B4-BE49-F238E27FC236}">
                <a16:creationId xmlns:a16="http://schemas.microsoft.com/office/drawing/2014/main" id="{4D5FE681-EC6C-7644-BBD3-68A360979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Oval 32">
            <a:extLst>
              <a:ext uri="{FF2B5EF4-FFF2-40B4-BE49-F238E27FC236}">
                <a16:creationId xmlns:a16="http://schemas.microsoft.com/office/drawing/2014/main" id="{02822A17-246B-7C40-97F1-E513393A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0" name="Oval 33">
            <a:extLst>
              <a:ext uri="{FF2B5EF4-FFF2-40B4-BE49-F238E27FC236}">
                <a16:creationId xmlns:a16="http://schemas.microsoft.com/office/drawing/2014/main" id="{3171D998-908E-A040-AA66-CFCC9BE0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1" name="Oval 34">
            <a:extLst>
              <a:ext uri="{FF2B5EF4-FFF2-40B4-BE49-F238E27FC236}">
                <a16:creationId xmlns:a16="http://schemas.microsoft.com/office/drawing/2014/main" id="{5226D17C-E67F-C746-AFEA-7D9AD5C4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2" name="Oval 35">
            <a:extLst>
              <a:ext uri="{FF2B5EF4-FFF2-40B4-BE49-F238E27FC236}">
                <a16:creationId xmlns:a16="http://schemas.microsoft.com/office/drawing/2014/main" id="{9F991BDD-4C3A-024E-8E90-4CA8EF40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3" name="Oval 36">
            <a:extLst>
              <a:ext uri="{FF2B5EF4-FFF2-40B4-BE49-F238E27FC236}">
                <a16:creationId xmlns:a16="http://schemas.microsoft.com/office/drawing/2014/main" id="{8BFEF695-ADF1-6E45-B2C9-C645F65C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4" name="Oval 37">
            <a:extLst>
              <a:ext uri="{FF2B5EF4-FFF2-40B4-BE49-F238E27FC236}">
                <a16:creationId xmlns:a16="http://schemas.microsoft.com/office/drawing/2014/main" id="{BC49B1E6-0344-4A4B-8559-60A81F0A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5" name="Oval 38">
            <a:extLst>
              <a:ext uri="{FF2B5EF4-FFF2-40B4-BE49-F238E27FC236}">
                <a16:creationId xmlns:a16="http://schemas.microsoft.com/office/drawing/2014/main" id="{FD878710-BAF0-284F-8C06-F83AFC0D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6" name="Oval 39">
            <a:extLst>
              <a:ext uri="{FF2B5EF4-FFF2-40B4-BE49-F238E27FC236}">
                <a16:creationId xmlns:a16="http://schemas.microsoft.com/office/drawing/2014/main" id="{DA657ED1-604A-F44B-92F9-5377F3888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7" name="Oval 40">
            <a:extLst>
              <a:ext uri="{FF2B5EF4-FFF2-40B4-BE49-F238E27FC236}">
                <a16:creationId xmlns:a16="http://schemas.microsoft.com/office/drawing/2014/main" id="{7681D6EC-570E-2245-B072-C6C00A8C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8" name="Oval 41">
            <a:extLst>
              <a:ext uri="{FF2B5EF4-FFF2-40B4-BE49-F238E27FC236}">
                <a16:creationId xmlns:a16="http://schemas.microsoft.com/office/drawing/2014/main" id="{5BDC8EAA-F4E3-DF44-B04A-9B7A1D831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69" name="Oval 42">
            <a:extLst>
              <a:ext uri="{FF2B5EF4-FFF2-40B4-BE49-F238E27FC236}">
                <a16:creationId xmlns:a16="http://schemas.microsoft.com/office/drawing/2014/main" id="{38B6EDAB-33A0-6741-8D06-BE65E2BE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70" name="Oval 43">
            <a:extLst>
              <a:ext uri="{FF2B5EF4-FFF2-40B4-BE49-F238E27FC236}">
                <a16:creationId xmlns:a16="http://schemas.microsoft.com/office/drawing/2014/main" id="{7E8906CF-A364-084B-935E-4A81A413D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71" name="Oval 44">
            <a:extLst>
              <a:ext uri="{FF2B5EF4-FFF2-40B4-BE49-F238E27FC236}">
                <a16:creationId xmlns:a16="http://schemas.microsoft.com/office/drawing/2014/main" id="{73961F2D-7EF3-824B-99A2-F380FDDB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72" name="Oval 45">
            <a:extLst>
              <a:ext uri="{FF2B5EF4-FFF2-40B4-BE49-F238E27FC236}">
                <a16:creationId xmlns:a16="http://schemas.microsoft.com/office/drawing/2014/main" id="{E121F2A3-739E-8B49-B465-87EBC4DF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73" name="Oval 46">
            <a:extLst>
              <a:ext uri="{FF2B5EF4-FFF2-40B4-BE49-F238E27FC236}">
                <a16:creationId xmlns:a16="http://schemas.microsoft.com/office/drawing/2014/main" id="{EBE52C10-83D9-3F47-892D-8C05504C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74" name="Oval 47">
            <a:extLst>
              <a:ext uri="{FF2B5EF4-FFF2-40B4-BE49-F238E27FC236}">
                <a16:creationId xmlns:a16="http://schemas.microsoft.com/office/drawing/2014/main" id="{FDF85928-32BC-F442-8F4C-F432D23FE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75" name="Oval 48">
            <a:extLst>
              <a:ext uri="{FF2B5EF4-FFF2-40B4-BE49-F238E27FC236}">
                <a16:creationId xmlns:a16="http://schemas.microsoft.com/office/drawing/2014/main" id="{E89AFB3E-9867-614A-9022-9D37AED1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76" name="Oval 49">
            <a:extLst>
              <a:ext uri="{FF2B5EF4-FFF2-40B4-BE49-F238E27FC236}">
                <a16:creationId xmlns:a16="http://schemas.microsoft.com/office/drawing/2014/main" id="{BFEB56C4-B6E3-304C-A93D-573C313D3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77" name="Rectangle 50">
            <a:extLst>
              <a:ext uri="{FF2B5EF4-FFF2-40B4-BE49-F238E27FC236}">
                <a16:creationId xmlns:a16="http://schemas.microsoft.com/office/drawing/2014/main" id="{4160C24F-1CA7-444E-BF0C-9A6E03D1F52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787" y="342106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baseline="0">
                <a:solidFill>
                  <a:schemeClr val="tx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2578" name="Rectangle 51">
            <a:extLst>
              <a:ext uri="{FF2B5EF4-FFF2-40B4-BE49-F238E27FC236}">
                <a16:creationId xmlns:a16="http://schemas.microsoft.com/office/drawing/2014/main" id="{185FF847-877D-C841-A3F1-6722541EB4C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44987" y="40370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baseline="0">
                <a:solidFill>
                  <a:schemeClr val="tx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2579" name="Line 52">
            <a:extLst>
              <a:ext uri="{FF2B5EF4-FFF2-40B4-BE49-F238E27FC236}">
                <a16:creationId xmlns:a16="http://schemas.microsoft.com/office/drawing/2014/main" id="{F59B3FA2-664A-8D4F-8A82-5EC19DFBD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Line 53">
            <a:extLst>
              <a:ext uri="{FF2B5EF4-FFF2-40B4-BE49-F238E27FC236}">
                <a16:creationId xmlns:a16="http://schemas.microsoft.com/office/drawing/2014/main" id="{8F292D32-ED52-3147-8186-563361DC3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4">
            <a:extLst>
              <a:ext uri="{FF2B5EF4-FFF2-40B4-BE49-F238E27FC236}">
                <a16:creationId xmlns:a16="http://schemas.microsoft.com/office/drawing/2014/main" id="{035EB058-3434-0744-A5D5-45E6FF5E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aseline="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2582" name="Oval 55">
            <a:extLst>
              <a:ext uri="{FF2B5EF4-FFF2-40B4-BE49-F238E27FC236}">
                <a16:creationId xmlns:a16="http://schemas.microsoft.com/office/drawing/2014/main" id="{0504B340-F779-0742-BAC0-431C3FD3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83" name="Oval 56">
            <a:extLst>
              <a:ext uri="{FF2B5EF4-FFF2-40B4-BE49-F238E27FC236}">
                <a16:creationId xmlns:a16="http://schemas.microsoft.com/office/drawing/2014/main" id="{DCBA69B8-8CEF-D34C-9D1C-3B6DB5812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84" name="Oval 57">
            <a:extLst>
              <a:ext uri="{FF2B5EF4-FFF2-40B4-BE49-F238E27FC236}">
                <a16:creationId xmlns:a16="http://schemas.microsoft.com/office/drawing/2014/main" id="{07ED74CD-4EF6-1D4E-97DF-C194A816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85" name="Oval 58">
            <a:extLst>
              <a:ext uri="{FF2B5EF4-FFF2-40B4-BE49-F238E27FC236}">
                <a16:creationId xmlns:a16="http://schemas.microsoft.com/office/drawing/2014/main" id="{069781C5-BCE7-4346-86FF-EFD10A8B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86" name="Oval 59">
            <a:extLst>
              <a:ext uri="{FF2B5EF4-FFF2-40B4-BE49-F238E27FC236}">
                <a16:creationId xmlns:a16="http://schemas.microsoft.com/office/drawing/2014/main" id="{7FF2B6C4-E95A-1E4C-912A-C9221813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87" name="Oval 60">
            <a:extLst>
              <a:ext uri="{FF2B5EF4-FFF2-40B4-BE49-F238E27FC236}">
                <a16:creationId xmlns:a16="http://schemas.microsoft.com/office/drawing/2014/main" id="{5C2D9E71-0509-8F4E-9F0C-8992E44D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88" name="Oval 61">
            <a:extLst>
              <a:ext uri="{FF2B5EF4-FFF2-40B4-BE49-F238E27FC236}">
                <a16:creationId xmlns:a16="http://schemas.microsoft.com/office/drawing/2014/main" id="{0AA34EB1-21E2-674D-AA88-2D0A5D9C6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89" name="Oval 62">
            <a:extLst>
              <a:ext uri="{FF2B5EF4-FFF2-40B4-BE49-F238E27FC236}">
                <a16:creationId xmlns:a16="http://schemas.microsoft.com/office/drawing/2014/main" id="{866A199E-C71E-5142-A37B-9F793686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90" name="Oval 63">
            <a:extLst>
              <a:ext uri="{FF2B5EF4-FFF2-40B4-BE49-F238E27FC236}">
                <a16:creationId xmlns:a16="http://schemas.microsoft.com/office/drawing/2014/main" id="{2CD88232-06FC-C74C-956D-944E80BB9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91" name="Oval 64">
            <a:extLst>
              <a:ext uri="{FF2B5EF4-FFF2-40B4-BE49-F238E27FC236}">
                <a16:creationId xmlns:a16="http://schemas.microsoft.com/office/drawing/2014/main" id="{D8902170-8E8C-CD43-B247-7BB5960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92" name="Oval 65">
            <a:extLst>
              <a:ext uri="{FF2B5EF4-FFF2-40B4-BE49-F238E27FC236}">
                <a16:creationId xmlns:a16="http://schemas.microsoft.com/office/drawing/2014/main" id="{508D724A-3ECC-7E47-AAFD-82C945D7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93" name="Oval 66">
            <a:extLst>
              <a:ext uri="{FF2B5EF4-FFF2-40B4-BE49-F238E27FC236}">
                <a16:creationId xmlns:a16="http://schemas.microsoft.com/office/drawing/2014/main" id="{D85F8B20-D519-CB4D-AAE4-C4C51FBE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94" name="Oval 67">
            <a:extLst>
              <a:ext uri="{FF2B5EF4-FFF2-40B4-BE49-F238E27FC236}">
                <a16:creationId xmlns:a16="http://schemas.microsoft.com/office/drawing/2014/main" id="{27889C15-1A0B-AD44-B6BE-98D7CE89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95" name="Rectangle 68">
            <a:extLst>
              <a:ext uri="{FF2B5EF4-FFF2-40B4-BE49-F238E27FC236}">
                <a16:creationId xmlns:a16="http://schemas.microsoft.com/office/drawing/2014/main" id="{61F8CA43-0B59-9846-8403-BE432E61C4E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787" y="53324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baseline="0">
                <a:solidFill>
                  <a:schemeClr val="tx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22596" name="Freeform 69">
            <a:extLst>
              <a:ext uri="{FF2B5EF4-FFF2-40B4-BE49-F238E27FC236}">
                <a16:creationId xmlns:a16="http://schemas.microsoft.com/office/drawing/2014/main" id="{98E21825-5F83-F44E-B312-77F61392E759}"/>
              </a:ext>
            </a:extLst>
          </p:cNvPr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>
              <a:gd name="T0" fmla="*/ 17462 w 2081"/>
              <a:gd name="T1" fmla="*/ 615950 h 414"/>
              <a:gd name="T2" fmla="*/ 103187 w 2081"/>
              <a:gd name="T3" fmla="*/ 558800 h 414"/>
              <a:gd name="T4" fmla="*/ 636587 w 2081"/>
              <a:gd name="T5" fmla="*/ 25400 h 414"/>
              <a:gd name="T6" fmla="*/ 1322387 w 2081"/>
              <a:gd name="T7" fmla="*/ 635000 h 414"/>
              <a:gd name="T8" fmla="*/ 1931987 w 2081"/>
              <a:gd name="T9" fmla="*/ 25400 h 414"/>
              <a:gd name="T10" fmla="*/ 2693987 w 2081"/>
              <a:gd name="T11" fmla="*/ 482600 h 414"/>
              <a:gd name="T12" fmla="*/ 3303587 w 2081"/>
              <a:gd name="T13" fmla="*/ 254000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97" name="Freeform 70">
            <a:extLst>
              <a:ext uri="{FF2B5EF4-FFF2-40B4-BE49-F238E27FC236}">
                <a16:creationId xmlns:a16="http://schemas.microsoft.com/office/drawing/2014/main" id="{070CECF6-70D3-C84B-9168-0D6905A9AEDA}"/>
              </a:ext>
            </a:extLst>
          </p:cNvPr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>
              <a:gd name="T0" fmla="*/ 17462 w 2141"/>
              <a:gd name="T1" fmla="*/ 630237 h 421"/>
              <a:gd name="T2" fmla="*/ 103187 w 2141"/>
              <a:gd name="T3" fmla="*/ 569912 h 421"/>
              <a:gd name="T4" fmla="*/ 636587 w 2141"/>
              <a:gd name="T5" fmla="*/ 36512 h 421"/>
              <a:gd name="T6" fmla="*/ 1322387 w 2141"/>
              <a:gd name="T7" fmla="*/ 646112 h 421"/>
              <a:gd name="T8" fmla="*/ 1931987 w 2141"/>
              <a:gd name="T9" fmla="*/ 36512 h 421"/>
              <a:gd name="T10" fmla="*/ 2703512 w 2141"/>
              <a:gd name="T11" fmla="*/ 430212 h 421"/>
              <a:gd name="T12" fmla="*/ 3398837 w 2141"/>
              <a:gd name="T13" fmla="*/ 125412 h 4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98" name="Line 71">
            <a:extLst>
              <a:ext uri="{FF2B5EF4-FFF2-40B4-BE49-F238E27FC236}">
                <a16:creationId xmlns:a16="http://schemas.microsoft.com/office/drawing/2014/main" id="{AEB04A04-EF56-A741-BE45-76BFEB187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99" name="Rectangle 72">
            <a:extLst>
              <a:ext uri="{FF2B5EF4-FFF2-40B4-BE49-F238E27FC236}">
                <a16:creationId xmlns:a16="http://schemas.microsoft.com/office/drawing/2014/main" id="{F2BDD1A1-DCE3-5843-B791-B2F75CA6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5400" b="0" baseline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BF99A90-68E0-8842-9A33-CD8934F63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types of multivariate regression</a:t>
            </a:r>
          </a:p>
        </p:txBody>
      </p:sp>
      <p:sp>
        <p:nvSpPr>
          <p:cNvPr id="1158147" name="Rectangle 3">
            <a:extLst>
              <a:ext uri="{FF2B5EF4-FFF2-40B4-BE49-F238E27FC236}">
                <a16:creationId xmlns:a16="http://schemas.microsoft.com/office/drawing/2014/main" id="{3569F7E0-82CB-1341-BB66-63243ED6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2800" b="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regression is for normally distributed outcomes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altLang="en-US" sz="2800" b="0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2800" b="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is for binary outcomes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2">
            <a:extLst>
              <a:ext uri="{FF2B5EF4-FFF2-40B4-BE49-F238E27FC236}">
                <a16:creationId xmlns:a16="http://schemas.microsoft.com/office/drawing/2014/main" id="{70CB669D-B3DF-914C-A838-3B75A06D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90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Line 3">
            <a:extLst>
              <a:ext uri="{FF2B5EF4-FFF2-40B4-BE49-F238E27FC236}">
                <a16:creationId xmlns:a16="http://schemas.microsoft.com/office/drawing/2014/main" id="{951A7E37-3238-5F46-A2F1-D57129919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450" y="5181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18F5FA55-1D6B-7F4D-B9EC-5F398B52B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026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Scatter Plots of Data with Various Correlation Coefficients</a:t>
            </a:r>
          </a:p>
        </p:txBody>
      </p:sp>
      <p:sp>
        <p:nvSpPr>
          <p:cNvPr id="6148" name="Line 5">
            <a:extLst>
              <a:ext uri="{FF2B5EF4-FFF2-40B4-BE49-F238E27FC236}">
                <a16:creationId xmlns:a16="http://schemas.microsoft.com/office/drawing/2014/main" id="{983B3E65-8771-9D4C-B038-D9EDD9C47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6">
            <a:extLst>
              <a:ext uri="{FF2B5EF4-FFF2-40B4-BE49-F238E27FC236}">
                <a16:creationId xmlns:a16="http://schemas.microsoft.com/office/drawing/2014/main" id="{41B6BE43-974C-9445-916B-F6957E6C65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338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58AB4B15-2C7D-C841-92A1-7403C362939C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53206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Oval 8">
            <a:extLst>
              <a:ext uri="{FF2B5EF4-FFF2-40B4-BE49-F238E27FC236}">
                <a16:creationId xmlns:a16="http://schemas.microsoft.com/office/drawing/2014/main" id="{258FD09E-72C7-A141-B051-6983CA68F457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77006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Oval 9">
            <a:extLst>
              <a:ext uri="{FF2B5EF4-FFF2-40B4-BE49-F238E27FC236}">
                <a16:creationId xmlns:a16="http://schemas.microsoft.com/office/drawing/2014/main" id="{ACBBF93E-287C-DB49-8FAD-97337342F145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46526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Oval 10">
            <a:extLst>
              <a:ext uri="{FF2B5EF4-FFF2-40B4-BE49-F238E27FC236}">
                <a16:creationId xmlns:a16="http://schemas.microsoft.com/office/drawing/2014/main" id="{4CE495C6-ADDA-584F-9FE1-BFB39B339064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74663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Oval 11">
            <a:extLst>
              <a:ext uri="{FF2B5EF4-FFF2-40B4-BE49-F238E27FC236}">
                <a16:creationId xmlns:a16="http://schemas.microsoft.com/office/drawing/2014/main" id="{FFE962C9-6EC2-A64C-9798-04F671ACFF03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85566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Oval 12">
            <a:extLst>
              <a:ext uri="{FF2B5EF4-FFF2-40B4-BE49-F238E27FC236}">
                <a16:creationId xmlns:a16="http://schemas.microsoft.com/office/drawing/2014/main" id="{01EF4322-585E-A740-9D06-A373E343DC39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160463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56" name="Text Box 13">
            <a:extLst>
              <a:ext uri="{FF2B5EF4-FFF2-40B4-BE49-F238E27FC236}">
                <a16:creationId xmlns:a16="http://schemas.microsoft.com/office/drawing/2014/main" id="{D7008338-4112-9842-8A54-360A9570F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60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157" name="Line 14">
            <a:extLst>
              <a:ext uri="{FF2B5EF4-FFF2-40B4-BE49-F238E27FC236}">
                <a16:creationId xmlns:a16="http://schemas.microsoft.com/office/drawing/2014/main" id="{20C8BBDB-CEA4-C540-B98F-59DC2E4B3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5">
            <a:extLst>
              <a:ext uri="{FF2B5EF4-FFF2-40B4-BE49-F238E27FC236}">
                <a16:creationId xmlns:a16="http://schemas.microsoft.com/office/drawing/2014/main" id="{57F7C94F-57F8-3A47-86F1-40AED88192B6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151063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9" name="Text Box 16">
            <a:extLst>
              <a:ext uri="{FF2B5EF4-FFF2-40B4-BE49-F238E27FC236}">
                <a16:creationId xmlns:a16="http://schemas.microsoft.com/office/drawing/2014/main" id="{2FE0261F-83B0-EF49-A5DD-CD535150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160" name="Line 17">
            <a:extLst>
              <a:ext uri="{FF2B5EF4-FFF2-40B4-BE49-F238E27FC236}">
                <a16:creationId xmlns:a16="http://schemas.microsoft.com/office/drawing/2014/main" id="{4E47E708-49D8-C94B-90B6-B6E22B47E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675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8">
            <a:extLst>
              <a:ext uri="{FF2B5EF4-FFF2-40B4-BE49-F238E27FC236}">
                <a16:creationId xmlns:a16="http://schemas.microsoft.com/office/drawing/2014/main" id="{1C40346F-5348-5243-917A-8A34EE1EC8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9">
            <a:extLst>
              <a:ext uri="{FF2B5EF4-FFF2-40B4-BE49-F238E27FC236}">
                <a16:creationId xmlns:a16="http://schemas.microsoft.com/office/drawing/2014/main" id="{27674521-8D36-634D-A728-0B7410D5188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86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63" name="Oval 20">
            <a:extLst>
              <a:ext uri="{FF2B5EF4-FFF2-40B4-BE49-F238E27FC236}">
                <a16:creationId xmlns:a16="http://schemas.microsoft.com/office/drawing/2014/main" id="{CC472AEA-D9CD-E54B-8D1E-D63726E23C7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64" name="Oval 21">
            <a:extLst>
              <a:ext uri="{FF2B5EF4-FFF2-40B4-BE49-F238E27FC236}">
                <a16:creationId xmlns:a16="http://schemas.microsoft.com/office/drawing/2014/main" id="{C55103D6-991E-5642-91FE-30D1AEA3249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175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65" name="Oval 22">
            <a:extLst>
              <a:ext uri="{FF2B5EF4-FFF2-40B4-BE49-F238E27FC236}">
                <a16:creationId xmlns:a16="http://schemas.microsoft.com/office/drawing/2014/main" id="{7E97E48E-7FB1-CC40-96DE-BE4DA240A82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733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66" name="Oval 23">
            <a:extLst>
              <a:ext uri="{FF2B5EF4-FFF2-40B4-BE49-F238E27FC236}">
                <a16:creationId xmlns:a16="http://schemas.microsoft.com/office/drawing/2014/main" id="{C30C52BF-0B76-9D4A-B525-F6DB1B0B391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05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67" name="Oval 24">
            <a:extLst>
              <a:ext uri="{FF2B5EF4-FFF2-40B4-BE49-F238E27FC236}">
                <a16:creationId xmlns:a16="http://schemas.microsoft.com/office/drawing/2014/main" id="{E18F93A5-1463-8549-8F03-957AADB36E3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68" name="Oval 25">
            <a:extLst>
              <a:ext uri="{FF2B5EF4-FFF2-40B4-BE49-F238E27FC236}">
                <a16:creationId xmlns:a16="http://schemas.microsoft.com/office/drawing/2014/main" id="{8E50B081-8F8A-4F43-8425-8012C8367F5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724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69" name="Oval 26">
            <a:extLst>
              <a:ext uri="{FF2B5EF4-FFF2-40B4-BE49-F238E27FC236}">
                <a16:creationId xmlns:a16="http://schemas.microsoft.com/office/drawing/2014/main" id="{17C5A6B4-2B9A-C245-B80C-78837ED2F02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0" name="Oval 27">
            <a:extLst>
              <a:ext uri="{FF2B5EF4-FFF2-40B4-BE49-F238E27FC236}">
                <a16:creationId xmlns:a16="http://schemas.microsoft.com/office/drawing/2014/main" id="{E1A9DA51-FB23-CA45-9143-472B20CF9F9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19600" y="198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1" name="Oval 28">
            <a:extLst>
              <a:ext uri="{FF2B5EF4-FFF2-40B4-BE49-F238E27FC236}">
                <a16:creationId xmlns:a16="http://schemas.microsoft.com/office/drawing/2014/main" id="{95402CAC-D664-104A-9559-F0C2EE67F3F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257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2" name="Oval 29">
            <a:extLst>
              <a:ext uri="{FF2B5EF4-FFF2-40B4-BE49-F238E27FC236}">
                <a16:creationId xmlns:a16="http://schemas.microsoft.com/office/drawing/2014/main" id="{A47E6B04-1F91-D147-805F-1D0F42F1F3D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10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3" name="Oval 30">
            <a:extLst>
              <a:ext uri="{FF2B5EF4-FFF2-40B4-BE49-F238E27FC236}">
                <a16:creationId xmlns:a16="http://schemas.microsoft.com/office/drawing/2014/main" id="{9D0A6D7F-559D-3144-9B5F-C491686CD71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74" name="Oval 31">
            <a:extLst>
              <a:ext uri="{FF2B5EF4-FFF2-40B4-BE49-F238E27FC236}">
                <a16:creationId xmlns:a16="http://schemas.microsoft.com/office/drawing/2014/main" id="{E908AD77-B2DA-0E48-B939-24EC1743573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148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5" name="Oval 32">
            <a:extLst>
              <a:ext uri="{FF2B5EF4-FFF2-40B4-BE49-F238E27FC236}">
                <a16:creationId xmlns:a16="http://schemas.microsoft.com/office/drawing/2014/main" id="{0AB2FABA-DAF7-9C49-9061-B47297BC853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95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6" name="Oval 33">
            <a:extLst>
              <a:ext uri="{FF2B5EF4-FFF2-40B4-BE49-F238E27FC236}">
                <a16:creationId xmlns:a16="http://schemas.microsoft.com/office/drawing/2014/main" id="{E3BBB6F9-E4F6-074D-AEDC-AF0C6E9EEF2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267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7" name="Text Box 34">
            <a:extLst>
              <a:ext uri="{FF2B5EF4-FFF2-40B4-BE49-F238E27FC236}">
                <a16:creationId xmlns:a16="http://schemas.microsoft.com/office/drawing/2014/main" id="{A274EA76-9242-574F-9E58-2FE469E30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2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178" name="Line 35">
            <a:extLst>
              <a:ext uri="{FF2B5EF4-FFF2-40B4-BE49-F238E27FC236}">
                <a16:creationId xmlns:a16="http://schemas.microsoft.com/office/drawing/2014/main" id="{3E0742DF-3C7B-9A4A-8339-FFF532236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Text Box 36">
            <a:extLst>
              <a:ext uri="{FF2B5EF4-FFF2-40B4-BE49-F238E27FC236}">
                <a16:creationId xmlns:a16="http://schemas.microsoft.com/office/drawing/2014/main" id="{68DA2521-1C0D-7F41-BBE3-F8056239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180" name="Line 37">
            <a:extLst>
              <a:ext uri="{FF2B5EF4-FFF2-40B4-BE49-F238E27FC236}">
                <a16:creationId xmlns:a16="http://schemas.microsoft.com/office/drawing/2014/main" id="{35326AA5-80A2-634C-BA6C-131194380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Oval 38">
            <a:extLst>
              <a:ext uri="{FF2B5EF4-FFF2-40B4-BE49-F238E27FC236}">
                <a16:creationId xmlns:a16="http://schemas.microsoft.com/office/drawing/2014/main" id="{2551B0C2-8277-8741-89A7-BDA8E01728A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532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2" name="Oval 39">
            <a:extLst>
              <a:ext uri="{FF2B5EF4-FFF2-40B4-BE49-F238E27FC236}">
                <a16:creationId xmlns:a16="http://schemas.microsoft.com/office/drawing/2014/main" id="{3A218FE1-202D-A649-953D-1FD5A3FCFB5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4820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3" name="Oval 40">
            <a:extLst>
              <a:ext uri="{FF2B5EF4-FFF2-40B4-BE49-F238E27FC236}">
                <a16:creationId xmlns:a16="http://schemas.microsoft.com/office/drawing/2014/main" id="{59418B26-7E8A-954C-A571-69B6FCF2015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6344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4" name="Oval 41">
            <a:extLst>
              <a:ext uri="{FF2B5EF4-FFF2-40B4-BE49-F238E27FC236}">
                <a16:creationId xmlns:a16="http://schemas.microsoft.com/office/drawing/2014/main" id="{B44199E4-F335-0349-91A9-9368C68632D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200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5" name="Oval 42">
            <a:extLst>
              <a:ext uri="{FF2B5EF4-FFF2-40B4-BE49-F238E27FC236}">
                <a16:creationId xmlns:a16="http://schemas.microsoft.com/office/drawing/2014/main" id="{89794C93-D1EC-2D41-A1CB-955EB297749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962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6" name="Oval 43">
            <a:extLst>
              <a:ext uri="{FF2B5EF4-FFF2-40B4-BE49-F238E27FC236}">
                <a16:creationId xmlns:a16="http://schemas.microsoft.com/office/drawing/2014/main" id="{54F24A77-C6B8-254B-994B-31A467BFEA1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7" name="Oval 44">
            <a:extLst>
              <a:ext uri="{FF2B5EF4-FFF2-40B4-BE49-F238E27FC236}">
                <a16:creationId xmlns:a16="http://schemas.microsoft.com/office/drawing/2014/main" id="{B2EEBEDA-E3D0-4047-A17B-9BAAB4AE066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0081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8" name="Oval 45">
            <a:extLst>
              <a:ext uri="{FF2B5EF4-FFF2-40B4-BE49-F238E27FC236}">
                <a16:creationId xmlns:a16="http://schemas.microsoft.com/office/drawing/2014/main" id="{8F85E05A-F11B-7447-98F7-434918D09E2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05613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9" name="Oval 46">
            <a:extLst>
              <a:ext uri="{FF2B5EF4-FFF2-40B4-BE49-F238E27FC236}">
                <a16:creationId xmlns:a16="http://schemas.microsoft.com/office/drawing/2014/main" id="{ED470D1D-67D3-A744-BAB5-2ECD077A3D9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110413" y="2549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90" name="Oval 47">
            <a:extLst>
              <a:ext uri="{FF2B5EF4-FFF2-40B4-BE49-F238E27FC236}">
                <a16:creationId xmlns:a16="http://schemas.microsoft.com/office/drawing/2014/main" id="{6D6B354C-393C-D545-8B79-C94EF1B26A0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914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1" name="Oval 48">
            <a:extLst>
              <a:ext uri="{FF2B5EF4-FFF2-40B4-BE49-F238E27FC236}">
                <a16:creationId xmlns:a16="http://schemas.microsoft.com/office/drawing/2014/main" id="{60DA1FD6-1BE8-E441-ACC8-82475554B53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2628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2" name="Text Box 49">
            <a:extLst>
              <a:ext uri="{FF2B5EF4-FFF2-40B4-BE49-F238E27FC236}">
                <a16:creationId xmlns:a16="http://schemas.microsoft.com/office/drawing/2014/main" id="{9A433EC0-CFC9-4747-A491-0FE32DBEF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152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193" name="Line 50">
            <a:extLst>
              <a:ext uri="{FF2B5EF4-FFF2-40B4-BE49-F238E27FC236}">
                <a16:creationId xmlns:a16="http://schemas.microsoft.com/office/drawing/2014/main" id="{527AB2CF-AAD3-EB4F-A186-AA7E411AA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41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Oval 51">
            <a:extLst>
              <a:ext uri="{FF2B5EF4-FFF2-40B4-BE49-F238E27FC236}">
                <a16:creationId xmlns:a16="http://schemas.microsoft.com/office/drawing/2014/main" id="{C1A9C4D7-66E5-E141-B6C8-907DFE8D84D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229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5" name="Text Box 52">
            <a:extLst>
              <a:ext uri="{FF2B5EF4-FFF2-40B4-BE49-F238E27FC236}">
                <a16:creationId xmlns:a16="http://schemas.microsoft.com/office/drawing/2014/main" id="{F8A0A90C-25D6-C24B-BAB8-49A1C71A3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196" name="Line 53">
            <a:extLst>
              <a:ext uri="{FF2B5EF4-FFF2-40B4-BE49-F238E27FC236}">
                <a16:creationId xmlns:a16="http://schemas.microsoft.com/office/drawing/2014/main" id="{4D90DBBB-00A0-AD4B-AB6F-7CCA03DA9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Line 54">
            <a:extLst>
              <a:ext uri="{FF2B5EF4-FFF2-40B4-BE49-F238E27FC236}">
                <a16:creationId xmlns:a16="http://schemas.microsoft.com/office/drawing/2014/main" id="{CEB12646-A107-524E-B5CB-0EF759A28F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2338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8" name="Oval 55">
            <a:extLst>
              <a:ext uri="{FF2B5EF4-FFF2-40B4-BE49-F238E27FC236}">
                <a16:creationId xmlns:a16="http://schemas.microsoft.com/office/drawing/2014/main" id="{A252063C-B4CC-7E4A-A15F-ACA0502E393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22663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9" name="Oval 56">
            <a:extLst>
              <a:ext uri="{FF2B5EF4-FFF2-40B4-BE49-F238E27FC236}">
                <a16:creationId xmlns:a16="http://schemas.microsoft.com/office/drawing/2014/main" id="{AEBF250B-F680-D242-9F06-544BC09E0D7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751263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0" name="Oval 57">
            <a:extLst>
              <a:ext uri="{FF2B5EF4-FFF2-40B4-BE49-F238E27FC236}">
                <a16:creationId xmlns:a16="http://schemas.microsoft.com/office/drawing/2014/main" id="{E179475C-C1A5-8D42-9B55-7B97BD0DE37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4114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1" name="Oval 58">
            <a:extLst>
              <a:ext uri="{FF2B5EF4-FFF2-40B4-BE49-F238E27FC236}">
                <a16:creationId xmlns:a16="http://schemas.microsoft.com/office/drawing/2014/main" id="{5F4DC7D5-44E7-0A4C-813B-100E3DD0FAD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8006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2" name="Oval 59">
            <a:extLst>
              <a:ext uri="{FF2B5EF4-FFF2-40B4-BE49-F238E27FC236}">
                <a16:creationId xmlns:a16="http://schemas.microsoft.com/office/drawing/2014/main" id="{AF4445AB-CB57-8D45-BED3-94729CC595E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0386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3" name="Oval 60">
            <a:extLst>
              <a:ext uri="{FF2B5EF4-FFF2-40B4-BE49-F238E27FC236}">
                <a16:creationId xmlns:a16="http://schemas.microsoft.com/office/drawing/2014/main" id="{AA4B35FB-BB8A-6C4D-BD1F-C90C9D04803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7912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4" name="Oval 61">
            <a:extLst>
              <a:ext uri="{FF2B5EF4-FFF2-40B4-BE49-F238E27FC236}">
                <a16:creationId xmlns:a16="http://schemas.microsoft.com/office/drawing/2014/main" id="{56BF91D2-64DD-7144-8686-0B9E7CB70F7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953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5" name="Oval 62">
            <a:extLst>
              <a:ext uri="{FF2B5EF4-FFF2-40B4-BE49-F238E27FC236}">
                <a16:creationId xmlns:a16="http://schemas.microsoft.com/office/drawing/2014/main" id="{5BA4372D-05F0-7442-87D0-50FCA8FBFA3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6" name="Oval 63">
            <a:extLst>
              <a:ext uri="{FF2B5EF4-FFF2-40B4-BE49-F238E27FC236}">
                <a16:creationId xmlns:a16="http://schemas.microsoft.com/office/drawing/2014/main" id="{FE5D7646-8395-B547-AE82-5043E93CA18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196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7" name="Oval 64">
            <a:extLst>
              <a:ext uri="{FF2B5EF4-FFF2-40B4-BE49-F238E27FC236}">
                <a16:creationId xmlns:a16="http://schemas.microsoft.com/office/drawing/2014/main" id="{6BA952E4-A9B6-D845-BB34-370F00DECF3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8" name="Oval 65">
            <a:extLst>
              <a:ext uri="{FF2B5EF4-FFF2-40B4-BE49-F238E27FC236}">
                <a16:creationId xmlns:a16="http://schemas.microsoft.com/office/drawing/2014/main" id="{DCB913B8-59B9-554C-A433-FBC53C6F550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100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09" name="Oval 66">
            <a:extLst>
              <a:ext uri="{FF2B5EF4-FFF2-40B4-BE49-F238E27FC236}">
                <a16:creationId xmlns:a16="http://schemas.microsoft.com/office/drawing/2014/main" id="{1A325B0C-580D-4347-B080-D0CF2111998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210" name="Oval 67">
            <a:extLst>
              <a:ext uri="{FF2B5EF4-FFF2-40B4-BE49-F238E27FC236}">
                <a16:creationId xmlns:a16="http://schemas.microsoft.com/office/drawing/2014/main" id="{1A065C17-205F-D54B-A13B-74943E201BD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334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11" name="Oval 68">
            <a:extLst>
              <a:ext uri="{FF2B5EF4-FFF2-40B4-BE49-F238E27FC236}">
                <a16:creationId xmlns:a16="http://schemas.microsoft.com/office/drawing/2014/main" id="{472FCB3D-738E-4B4E-BAB2-D8833361B40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894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12" name="Oval 69">
            <a:extLst>
              <a:ext uri="{FF2B5EF4-FFF2-40B4-BE49-F238E27FC236}">
                <a16:creationId xmlns:a16="http://schemas.microsoft.com/office/drawing/2014/main" id="{B0B792E3-2946-574A-B068-55B4BD48129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13" name="Text Box 70">
            <a:extLst>
              <a:ext uri="{FF2B5EF4-FFF2-40B4-BE49-F238E27FC236}">
                <a16:creationId xmlns:a16="http://schemas.microsoft.com/office/drawing/2014/main" id="{69D1CD3A-3916-5D4F-9C58-C3FA4FF07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214" name="Line 71">
            <a:extLst>
              <a:ext uri="{FF2B5EF4-FFF2-40B4-BE49-F238E27FC236}">
                <a16:creationId xmlns:a16="http://schemas.microsoft.com/office/drawing/2014/main" id="{B7ADE1EF-9904-2449-A2CB-5A59892B8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" name="Oval 72">
            <a:extLst>
              <a:ext uri="{FF2B5EF4-FFF2-40B4-BE49-F238E27FC236}">
                <a16:creationId xmlns:a16="http://schemas.microsoft.com/office/drawing/2014/main" id="{966B0D74-F787-E64A-B5F7-F33173521D5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3340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16" name="Text Box 73">
            <a:extLst>
              <a:ext uri="{FF2B5EF4-FFF2-40B4-BE49-F238E27FC236}">
                <a16:creationId xmlns:a16="http://schemas.microsoft.com/office/drawing/2014/main" id="{016893AA-64AD-C948-AFDF-A655656E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217" name="Line 74">
            <a:extLst>
              <a:ext uri="{FF2B5EF4-FFF2-40B4-BE49-F238E27FC236}">
                <a16:creationId xmlns:a16="http://schemas.microsoft.com/office/drawing/2014/main" id="{D5D2562A-F979-DF46-890D-5681FBF7E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8" name="Line 75">
            <a:extLst>
              <a:ext uri="{FF2B5EF4-FFF2-40B4-BE49-F238E27FC236}">
                <a16:creationId xmlns:a16="http://schemas.microsoft.com/office/drawing/2014/main" id="{0B41465E-C4EF-A340-AE86-756B1DD2F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875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9" name="Oval 76">
            <a:extLst>
              <a:ext uri="{FF2B5EF4-FFF2-40B4-BE49-F238E27FC236}">
                <a16:creationId xmlns:a16="http://schemas.microsoft.com/office/drawing/2014/main" id="{C2B1415A-54E5-454E-8171-50CD97F81AE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20" name="Oval 77">
            <a:extLst>
              <a:ext uri="{FF2B5EF4-FFF2-40B4-BE49-F238E27FC236}">
                <a16:creationId xmlns:a16="http://schemas.microsoft.com/office/drawing/2014/main" id="{F08B0B2C-F749-0B46-A581-64CE532617F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21" name="Oval 78">
            <a:extLst>
              <a:ext uri="{FF2B5EF4-FFF2-40B4-BE49-F238E27FC236}">
                <a16:creationId xmlns:a16="http://schemas.microsoft.com/office/drawing/2014/main" id="{8F690F59-2076-9542-BF56-8FB79F6DE91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22" name="Oval 79">
            <a:extLst>
              <a:ext uri="{FF2B5EF4-FFF2-40B4-BE49-F238E27FC236}">
                <a16:creationId xmlns:a16="http://schemas.microsoft.com/office/drawing/2014/main" id="{A65BB0F8-389A-1444-B806-0995CE63255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23" name="Oval 80">
            <a:extLst>
              <a:ext uri="{FF2B5EF4-FFF2-40B4-BE49-F238E27FC236}">
                <a16:creationId xmlns:a16="http://schemas.microsoft.com/office/drawing/2014/main" id="{BD1C3997-0228-4C4F-8A93-D42BFAB772C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06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224" name="Oval 81">
            <a:extLst>
              <a:ext uri="{FF2B5EF4-FFF2-40B4-BE49-F238E27FC236}">
                <a16:creationId xmlns:a16="http://schemas.microsoft.com/office/drawing/2014/main" id="{7ADAD608-3C87-884F-B183-19B6C3B37AB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25" name="Oval 82">
            <a:extLst>
              <a:ext uri="{FF2B5EF4-FFF2-40B4-BE49-F238E27FC236}">
                <a16:creationId xmlns:a16="http://schemas.microsoft.com/office/drawing/2014/main" id="{367E6366-BFC3-6144-9B02-BCC406F033B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26" name="Text Box 83">
            <a:extLst>
              <a:ext uri="{FF2B5EF4-FFF2-40B4-BE49-F238E27FC236}">
                <a16:creationId xmlns:a16="http://schemas.microsoft.com/office/drawing/2014/main" id="{C0EFA32C-719C-B741-986A-6B34A4F5A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227" name="Line 84">
            <a:extLst>
              <a:ext uri="{FF2B5EF4-FFF2-40B4-BE49-F238E27FC236}">
                <a16:creationId xmlns:a16="http://schemas.microsoft.com/office/drawing/2014/main" id="{EA7ACD35-323F-B940-A382-CA80EDD46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8" name="Oval 85">
            <a:extLst>
              <a:ext uri="{FF2B5EF4-FFF2-40B4-BE49-F238E27FC236}">
                <a16:creationId xmlns:a16="http://schemas.microsoft.com/office/drawing/2014/main" id="{FBB5E9D2-F63D-744D-B767-8E3BAC6E74C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29" name="Text Box 86">
            <a:extLst>
              <a:ext uri="{FF2B5EF4-FFF2-40B4-BE49-F238E27FC236}">
                <a16:creationId xmlns:a16="http://schemas.microsoft.com/office/drawing/2014/main" id="{9534E7E5-A98B-4849-94C4-B093C843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230" name="Text Box 87">
            <a:extLst>
              <a:ext uri="{FF2B5EF4-FFF2-40B4-BE49-F238E27FC236}">
                <a16:creationId xmlns:a16="http://schemas.microsoft.com/office/drawing/2014/main" id="{20120C0F-1DD6-CA4A-A696-B5DC878B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3581400"/>
            <a:ext cx="915987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-1</a:t>
            </a:r>
          </a:p>
        </p:txBody>
      </p:sp>
      <p:sp>
        <p:nvSpPr>
          <p:cNvPr id="6231" name="Text Box 88">
            <a:extLst>
              <a:ext uri="{FF2B5EF4-FFF2-40B4-BE49-F238E27FC236}">
                <a16:creationId xmlns:a16="http://schemas.microsoft.com/office/drawing/2014/main" id="{557774D9-73AF-F84A-BD0B-167C9AFAA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3590925"/>
            <a:ext cx="10001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-.6</a:t>
            </a:r>
          </a:p>
        </p:txBody>
      </p:sp>
      <p:sp>
        <p:nvSpPr>
          <p:cNvPr id="6232" name="Text Box 89">
            <a:extLst>
              <a:ext uri="{FF2B5EF4-FFF2-40B4-BE49-F238E27FC236}">
                <a16:creationId xmlns:a16="http://schemas.microsoft.com/office/drawing/2014/main" id="{4B4F3FB0-0AFF-C540-B9E4-6EAD3D9F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590925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0</a:t>
            </a:r>
          </a:p>
        </p:txBody>
      </p:sp>
      <p:sp>
        <p:nvSpPr>
          <p:cNvPr id="6233" name="Text Box 90">
            <a:extLst>
              <a:ext uri="{FF2B5EF4-FFF2-40B4-BE49-F238E27FC236}">
                <a16:creationId xmlns:a16="http://schemas.microsoft.com/office/drawing/2014/main" id="{C227EE42-EACF-A34E-BD41-337462409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6161088"/>
            <a:ext cx="10763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+.3</a:t>
            </a:r>
          </a:p>
        </p:txBody>
      </p:sp>
      <p:sp>
        <p:nvSpPr>
          <p:cNvPr id="6234" name="Text Box 91">
            <a:extLst>
              <a:ext uri="{FF2B5EF4-FFF2-40B4-BE49-F238E27FC236}">
                <a16:creationId xmlns:a16="http://schemas.microsoft.com/office/drawing/2014/main" id="{19BA5232-1257-1F4A-A247-64CE83B8C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6146800"/>
            <a:ext cx="9921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+1</a:t>
            </a:r>
          </a:p>
        </p:txBody>
      </p:sp>
      <p:sp>
        <p:nvSpPr>
          <p:cNvPr id="6235" name="Line 92">
            <a:extLst>
              <a:ext uri="{FF2B5EF4-FFF2-40B4-BE49-F238E27FC236}">
                <a16:creationId xmlns:a16="http://schemas.microsoft.com/office/drawing/2014/main" id="{72B2EC79-B122-8349-9D12-69E1A9E99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9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6" name="Oval 93">
            <a:extLst>
              <a:ext uri="{FF2B5EF4-FFF2-40B4-BE49-F238E27FC236}">
                <a16:creationId xmlns:a16="http://schemas.microsoft.com/office/drawing/2014/main" id="{BBB08FC9-376B-7A49-8BE1-6933B86C2C3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5344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37" name="Oval 94">
            <a:extLst>
              <a:ext uri="{FF2B5EF4-FFF2-40B4-BE49-F238E27FC236}">
                <a16:creationId xmlns:a16="http://schemas.microsoft.com/office/drawing/2014/main" id="{234ECF11-D272-2642-A44F-37CFA4C86FA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38" name="Oval 95">
            <a:extLst>
              <a:ext uri="{FF2B5EF4-FFF2-40B4-BE49-F238E27FC236}">
                <a16:creationId xmlns:a16="http://schemas.microsoft.com/office/drawing/2014/main" id="{54F81596-3A61-0B40-B77A-73966530E84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39" name="Oval 96">
            <a:extLst>
              <a:ext uri="{FF2B5EF4-FFF2-40B4-BE49-F238E27FC236}">
                <a16:creationId xmlns:a16="http://schemas.microsoft.com/office/drawing/2014/main" id="{4974F984-EF9E-3546-A055-F696487CE63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0" name="Oval 97">
            <a:extLst>
              <a:ext uri="{FF2B5EF4-FFF2-40B4-BE49-F238E27FC236}">
                <a16:creationId xmlns:a16="http://schemas.microsoft.com/office/drawing/2014/main" id="{BAE78DF1-79F5-714A-955C-4B66A9C3462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162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241" name="Oval 98">
            <a:extLst>
              <a:ext uri="{FF2B5EF4-FFF2-40B4-BE49-F238E27FC236}">
                <a16:creationId xmlns:a16="http://schemas.microsoft.com/office/drawing/2014/main" id="{B56920BF-A13A-9B43-A6C4-D4D7A5F5645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850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2" name="Text Box 99">
            <a:extLst>
              <a:ext uri="{FF2B5EF4-FFF2-40B4-BE49-F238E27FC236}">
                <a16:creationId xmlns:a16="http://schemas.microsoft.com/office/drawing/2014/main" id="{290ECBE2-9528-A248-ACE0-3306DB432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3" y="4114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243" name="Line 100">
            <a:extLst>
              <a:ext uri="{FF2B5EF4-FFF2-40B4-BE49-F238E27FC236}">
                <a16:creationId xmlns:a16="http://schemas.microsoft.com/office/drawing/2014/main" id="{ABDD910F-152B-4045-98C2-5D8A90050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4" name="Text Box 101">
            <a:extLst>
              <a:ext uri="{FF2B5EF4-FFF2-40B4-BE49-F238E27FC236}">
                <a16:creationId xmlns:a16="http://schemas.microsoft.com/office/drawing/2014/main" id="{D6AE9E92-3C8D-0143-978E-3FE9C5A7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245" name="Text Box 102">
            <a:extLst>
              <a:ext uri="{FF2B5EF4-FFF2-40B4-BE49-F238E27FC236}">
                <a16:creationId xmlns:a16="http://schemas.microsoft.com/office/drawing/2014/main" id="{0D171ECA-AF24-BF46-B2B9-030D420D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6159500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0</a:t>
            </a:r>
          </a:p>
        </p:txBody>
      </p:sp>
      <p:sp>
        <p:nvSpPr>
          <p:cNvPr id="6246" name="Oval 103">
            <a:extLst>
              <a:ext uri="{FF2B5EF4-FFF2-40B4-BE49-F238E27FC236}">
                <a16:creationId xmlns:a16="http://schemas.microsoft.com/office/drawing/2014/main" id="{6CF7CA60-B020-6048-ACE7-A2C0FC27B9E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953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7" name="Oval 104">
            <a:extLst>
              <a:ext uri="{FF2B5EF4-FFF2-40B4-BE49-F238E27FC236}">
                <a16:creationId xmlns:a16="http://schemas.microsoft.com/office/drawing/2014/main" id="{E6D9137D-502B-744F-9983-9EB878D9E40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343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48" name="Oval 105">
            <a:extLst>
              <a:ext uri="{FF2B5EF4-FFF2-40B4-BE49-F238E27FC236}">
                <a16:creationId xmlns:a16="http://schemas.microsoft.com/office/drawing/2014/main" id="{951A7FAD-E69B-D649-B543-4B8773F5A1B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7244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>
            <a:extLst>
              <a:ext uri="{FF2B5EF4-FFF2-40B4-BE49-F238E27FC236}">
                <a16:creationId xmlns:a16="http://schemas.microsoft.com/office/drawing/2014/main" id="{8140D0C7-4051-5648-99E9-19E240B6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479425"/>
            <a:ext cx="650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aseline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Common multivariate regression models.</a:t>
            </a:r>
            <a:r>
              <a:rPr lang="en-US" altLang="en-US" baseline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b="0" baseline="0">
              <a:solidFill>
                <a:schemeClr val="tx1"/>
              </a:solidFill>
            </a:endParaRPr>
          </a:p>
        </p:txBody>
      </p:sp>
      <p:graphicFrame>
        <p:nvGraphicFramePr>
          <p:cNvPr id="1137742" name="Group 78">
            <a:extLst>
              <a:ext uri="{FF2B5EF4-FFF2-40B4-BE49-F238E27FC236}">
                <a16:creationId xmlns:a16="http://schemas.microsoft.com/office/drawing/2014/main" id="{696469B2-AF76-E544-B4A5-8E2DF75EBBE0}"/>
              </a:ext>
            </a:extLst>
          </p:cNvPr>
          <p:cNvGraphicFramePr>
            <a:graphicFrameLocks noGrp="1"/>
          </p:cNvGraphicFramePr>
          <p:nvPr/>
        </p:nvGraphicFramePr>
        <p:xfrm>
          <a:off x="198438" y="1220788"/>
          <a:ext cx="8945562" cy="4797425"/>
        </p:xfrm>
        <a:graphic>
          <a:graphicData uri="http://schemas.openxmlformats.org/drawingml/2006/table">
            <a:tbl>
              <a:tblPr/>
              <a:tblGrid>
                <a:gridCol w="1265736">
                  <a:extLst>
                    <a:ext uri="{9D8B030D-6E8A-4147-A177-3AD203B41FA5}">
                      <a16:colId xmlns:a16="http://schemas.microsoft.com/office/drawing/2014/main" val="3075971203"/>
                    </a:ext>
                  </a:extLst>
                </a:gridCol>
                <a:gridCol w="1135278">
                  <a:extLst>
                    <a:ext uri="{9D8B030D-6E8A-4147-A177-3AD203B41FA5}">
                      <a16:colId xmlns:a16="http://schemas.microsoft.com/office/drawing/2014/main" val="2049131098"/>
                    </a:ext>
                  </a:extLst>
                </a:gridCol>
                <a:gridCol w="1292137">
                  <a:extLst>
                    <a:ext uri="{9D8B030D-6E8A-4147-A177-3AD203B41FA5}">
                      <a16:colId xmlns:a16="http://schemas.microsoft.com/office/drawing/2014/main" val="2504453028"/>
                    </a:ext>
                  </a:extLst>
                </a:gridCol>
                <a:gridCol w="2997384">
                  <a:extLst>
                    <a:ext uri="{9D8B030D-6E8A-4147-A177-3AD203B41FA5}">
                      <a16:colId xmlns:a16="http://schemas.microsoft.com/office/drawing/2014/main" val="3750093441"/>
                    </a:ext>
                  </a:extLst>
                </a:gridCol>
                <a:gridCol w="2255027">
                  <a:extLst>
                    <a:ext uri="{9D8B030D-6E8A-4147-A177-3AD203B41FA5}">
                      <a16:colId xmlns:a16="http://schemas.microsoft.com/office/drawing/2014/main" val="3596691336"/>
                    </a:ext>
                  </a:extLst>
                </a:gridCol>
              </a:tblGrid>
              <a:tr h="1522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Outcome (dependent variable)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outcome variable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Appropriate multivariate regression model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 equation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What do the coefficients give you?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878578"/>
                  </a:ext>
                </a:extLst>
              </a:tr>
              <a:tr h="1522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 (mmHg) =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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+  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*salt consumption (tsp/day) +  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*age (years) + 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smoker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*ever smoker (yes=1/no=0)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itchFamily="2" charset="2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slopes—tells you how much the outcome variable increases for every 1-unit increase in each predictor.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10424"/>
                  </a:ext>
                </a:extLst>
              </a:tr>
              <a:tr h="1753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blood pressure (yes/no)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 (odds of high blood pressure) = 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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+  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*salt consumption (tsp/day) +  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*age (years) + 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smoker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*ever smoker (yes=1/no=0) 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itchFamily="2" charset="2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odds ratios—tells you how much the odds of the outcome increase for every 1-unit increase in each predictor.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24" marB="4572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5259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1507D335-47B9-6142-97ED-89681DA5F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Multivariate regression pitfalls</a:t>
            </a:r>
          </a:p>
        </p:txBody>
      </p:sp>
      <p:sp>
        <p:nvSpPr>
          <p:cNvPr id="996356" name="Rectangle 4">
            <a:extLst>
              <a:ext uri="{FF2B5EF4-FFF2-40B4-BE49-F238E27FC236}">
                <a16:creationId xmlns:a16="http://schemas.microsoft.com/office/drawing/2014/main" id="{2177A345-2571-9B4C-A50B-72654E41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280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Multi-collinearity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280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Residual confounding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280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altLang="en-US" sz="2800" b="0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CE38613-60D8-F941-89F3-9CACD00E7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Multicollinearity </a:t>
            </a:r>
          </a:p>
        </p:txBody>
      </p:sp>
      <p:sp>
        <p:nvSpPr>
          <p:cNvPr id="1084419" name="Rectangle 3">
            <a:extLst>
              <a:ext uri="{FF2B5EF4-FFF2-40B4-BE49-F238E27FC236}">
                <a16:creationId xmlns:a16="http://schemas.microsoft.com/office/drawing/2014/main" id="{9812B31A-DEB1-B24B-8357-690D8B65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280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altLang="en-US" sz="2800" b="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arises when two variables that measure the same thing or similar things (e.g., weight and BMI) are both included in a multiple regression model; they will, in effect, cancel each other out and generally destroy your model.  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altLang="en-US" sz="2800" b="0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2800" b="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building and diagnostics are tricky business!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Pct val="80000"/>
              <a:buFontTx/>
              <a:buNone/>
            </a:pPr>
            <a:endParaRPr lang="en-US" altLang="en-US" sz="2800" b="0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37EEB93-B0F9-0649-9335-531FFA8AD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Residual confounding</a:t>
            </a:r>
          </a:p>
        </p:txBody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8CE0B759-2135-A14F-8FA7-7278E68F8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cannot completely wipe out confounding simply by adjusting for variables in multiple regression unless variables are measured with zero error (which is usually impossible).</a:t>
            </a:r>
          </a:p>
          <a:p>
            <a:pPr eaLnBrk="1" hangingPunct="1"/>
            <a:r>
              <a:rPr lang="en-US" altLang="en-US"/>
              <a:t>Example: meat eating and mortality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CFB05A5-9AD3-6B4F-B067-98BD37BA0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Overfitting</a:t>
            </a:r>
          </a:p>
        </p:txBody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200BABC0-701F-B841-896C-6A6744C4A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In multivariate modeling, you can get highly significant but meaningless results if you put too many predictors in the model.</a:t>
            </a:r>
          </a:p>
          <a:p>
            <a:pPr eaLnBrk="1" hangingPunct="1"/>
            <a:r>
              <a:rPr lang="en-US" altLang="en-US"/>
              <a:t>The model is fit perfectly to the quirks of your particular sample, but has no predictive ability in a new sample. 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84BE41E-0C68-FB4B-BFE2-8F5C85A1A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Overfitting</a:t>
            </a:r>
          </a:p>
        </p:txBody>
      </p:sp>
      <p:pic>
        <p:nvPicPr>
          <p:cNvPr id="30722" name="Picture 3" descr="overfitting1">
            <a:extLst>
              <a:ext uri="{FF2B5EF4-FFF2-40B4-BE49-F238E27FC236}">
                <a16:creationId xmlns:a16="http://schemas.microsoft.com/office/drawing/2014/main" id="{AE17530D-B171-E448-8042-977526025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>
            <a:extLst>
              <a:ext uri="{FF2B5EF4-FFF2-40B4-BE49-F238E27FC236}">
                <a16:creationId xmlns:a16="http://schemas.microsoft.com/office/drawing/2014/main" id="{5CFA15CC-B3BF-4247-AC56-7B102E80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19688"/>
            <a:ext cx="739140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</a:rPr>
              <a:t>Pure noise variables still produce good </a:t>
            </a:r>
            <a:r>
              <a:rPr lang="en-US" altLang="en-US" sz="2000" b="0" i="1" baseline="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r>
              <a:rPr lang="en-US" altLang="en-US" sz="2000" b="0" baseline="3000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</a:rPr>
              <a:t> values if the model is overfitted. The distribution of </a:t>
            </a:r>
            <a:r>
              <a:rPr lang="en-US" altLang="en-US" sz="2000" b="0" i="1" baseline="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r>
              <a:rPr lang="en-US" altLang="en-US" sz="2000" b="0" baseline="3000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</a:rPr>
              <a:t> values from a series of simulated regression models containing only noise variables. </a:t>
            </a:r>
          </a:p>
          <a:p>
            <a:pPr>
              <a:spcBef>
                <a:spcPct val="50000"/>
              </a:spcBef>
            </a:pPr>
            <a:r>
              <a:rPr lang="en-US" altLang="en-US" sz="1200" b="0" baseline="0">
                <a:solidFill>
                  <a:schemeClr val="tx1"/>
                </a:solidFill>
                <a:latin typeface="Tahoma" panose="020B0604030504040204" pitchFamily="34" charset="0"/>
              </a:rPr>
              <a:t>(Figure 1 from: Babyak, MA. What You See May Not Be What You Get: A Brief, Nontechnical Introduction to Overfitting in Regression-Type Models. </a:t>
            </a:r>
            <a:r>
              <a:rPr lang="en-US" altLang="en-US" sz="1200" b="0" i="1" baseline="0">
                <a:solidFill>
                  <a:schemeClr val="tx1"/>
                </a:solidFill>
                <a:latin typeface="Tahoma" panose="020B0604030504040204" pitchFamily="34" charset="0"/>
              </a:rPr>
              <a:t>Psychosomatic Medicine</a:t>
            </a:r>
            <a:r>
              <a:rPr lang="en-US" altLang="en-US" sz="1200" b="0" baseline="0">
                <a:solidFill>
                  <a:schemeClr val="tx1"/>
                </a:solidFill>
                <a:latin typeface="Tahoma" panose="020B0604030504040204" pitchFamily="34" charset="0"/>
              </a:rPr>
              <a:t> 66:411-421 (2004).)</a:t>
            </a:r>
            <a:endParaRPr lang="en-US" altLang="en-US" sz="1200" baseline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sz="12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83398" name="Rectangle 6">
            <a:extLst>
              <a:ext uri="{FF2B5EF4-FFF2-40B4-BE49-F238E27FC236}">
                <a16:creationId xmlns:a16="http://schemas.microsoft.com/office/drawing/2014/main" id="{F2E53786-2A0E-2948-8DF9-45ACB8792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2022475"/>
            <a:ext cx="27559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u="sng" baseline="0">
                <a:solidFill>
                  <a:schemeClr val="tx1"/>
                </a:solidFill>
              </a:rPr>
              <a:t>Rule of thumb:</a:t>
            </a:r>
            <a:r>
              <a:rPr lang="en-US" altLang="en-US" b="0" baseline="0">
                <a:solidFill>
                  <a:schemeClr val="tx1"/>
                </a:solidFill>
              </a:rPr>
              <a:t> You need at least 10 subjects for each additional predictor variable in the multivariate regression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60507BB-C373-AE46-B69C-B82F2D86AF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Review of statistical tests</a:t>
            </a:r>
          </a:p>
        </p:txBody>
      </p:sp>
      <p:sp>
        <p:nvSpPr>
          <p:cNvPr id="1052675" name="Rectangle 3">
            <a:extLst>
              <a:ext uri="{FF2B5EF4-FFF2-40B4-BE49-F238E27FC236}">
                <a16:creationId xmlns:a16="http://schemas.microsoft.com/office/drawing/2014/main" id="{D740DD4B-7127-124C-A1B1-69D7DC0D92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2057400"/>
            <a:ext cx="8686800" cy="1752600"/>
          </a:xfrm>
        </p:spPr>
        <p:txBody>
          <a:bodyPr/>
          <a:lstStyle/>
          <a:p>
            <a:pPr algn="l"/>
            <a:r>
              <a:rPr lang="en-US" altLang="en-US" u="sng">
                <a:ea typeface="Times New Roman" panose="02020603050405020304" pitchFamily="18" charset="0"/>
                <a:cs typeface="Times New Roman" panose="02020603050405020304" pitchFamily="18" charset="0"/>
              </a:rPr>
              <a:t>The following table</a:t>
            </a:r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 gives the appropriate choice of a statistical test or measure of  association for various types of data (outcome variables and predictor variables) </a:t>
            </a:r>
            <a:r>
              <a:rPr lang="en-US" altLang="en-US" u="sng">
                <a:ea typeface="Times New Roman" panose="02020603050405020304" pitchFamily="18" charset="0"/>
                <a:cs typeface="Times New Roman" panose="02020603050405020304" pitchFamily="18" charset="0"/>
              </a:rPr>
              <a:t>by study design</a:t>
            </a:r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en-US"/>
          </a:p>
        </p:txBody>
      </p:sp>
      <p:grpSp>
        <p:nvGrpSpPr>
          <p:cNvPr id="1052676" name="Group 4">
            <a:extLst>
              <a:ext uri="{FF2B5EF4-FFF2-40B4-BE49-F238E27FC236}">
                <a16:creationId xmlns:a16="http://schemas.microsoft.com/office/drawing/2014/main" id="{65063E6D-39D2-B740-8AF3-6068B6BD8654}"/>
              </a:ext>
            </a:extLst>
          </p:cNvPr>
          <p:cNvGrpSpPr>
            <a:grpSpLocks/>
          </p:cNvGrpSpPr>
          <p:nvPr/>
        </p:nvGrpSpPr>
        <p:grpSpPr bwMode="auto">
          <a:xfrm>
            <a:off x="0" y="4800600"/>
            <a:ext cx="3048000" cy="725488"/>
            <a:chOff x="0" y="3216"/>
            <a:chExt cx="1920" cy="457"/>
          </a:xfrm>
        </p:grpSpPr>
        <p:sp>
          <p:nvSpPr>
            <p:cNvPr id="31756" name="Text Box 5">
              <a:extLst>
                <a:ext uri="{FF2B5EF4-FFF2-40B4-BE49-F238E27FC236}">
                  <a16:creationId xmlns:a16="http://schemas.microsoft.com/office/drawing/2014/main" id="{43BD393B-7B0B-4943-ADE8-A5417C0F5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08"/>
              <a:ext cx="1920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0" baseline="0"/>
                <a:t>Continuous outcome</a:t>
              </a:r>
            </a:p>
          </p:txBody>
        </p:sp>
        <p:sp>
          <p:nvSpPr>
            <p:cNvPr id="31757" name="Line 6">
              <a:extLst>
                <a:ext uri="{FF2B5EF4-FFF2-40B4-BE49-F238E27FC236}">
                  <a16:creationId xmlns:a16="http://schemas.microsoft.com/office/drawing/2014/main" id="{BBFE8B90-85CC-E04A-9F10-DC9FC5B58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216"/>
              <a:ext cx="144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grpSp>
        <p:nvGrpSpPr>
          <p:cNvPr id="1052679" name="Group 7">
            <a:extLst>
              <a:ext uri="{FF2B5EF4-FFF2-40B4-BE49-F238E27FC236}">
                <a16:creationId xmlns:a16="http://schemas.microsoft.com/office/drawing/2014/main" id="{F47A5756-CBE7-AD4A-A4EA-E8B23B23D38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800600"/>
            <a:ext cx="3276600" cy="1487488"/>
            <a:chOff x="3696" y="3072"/>
            <a:chExt cx="2064" cy="937"/>
          </a:xfrm>
        </p:grpSpPr>
        <p:sp>
          <p:nvSpPr>
            <p:cNvPr id="31754" name="Text Box 8">
              <a:extLst>
                <a:ext uri="{FF2B5EF4-FFF2-40B4-BE49-F238E27FC236}">
                  <a16:creationId xmlns:a16="http://schemas.microsoft.com/office/drawing/2014/main" id="{89926905-A0CA-BB48-9B7F-9C231BF76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744"/>
              <a:ext cx="2064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0" baseline="0"/>
                <a:t>Binary predictor</a:t>
              </a:r>
            </a:p>
          </p:txBody>
        </p:sp>
        <p:sp>
          <p:nvSpPr>
            <p:cNvPr id="31755" name="Line 9">
              <a:extLst>
                <a:ext uri="{FF2B5EF4-FFF2-40B4-BE49-F238E27FC236}">
                  <a16:creationId xmlns:a16="http://schemas.microsoft.com/office/drawing/2014/main" id="{4CC17E7B-DFAC-2444-A25C-88D1E2635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072"/>
              <a:ext cx="48" cy="6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grpSp>
        <p:nvGrpSpPr>
          <p:cNvPr id="1052682" name="Group 10">
            <a:extLst>
              <a:ext uri="{FF2B5EF4-FFF2-40B4-BE49-F238E27FC236}">
                <a16:creationId xmlns:a16="http://schemas.microsoft.com/office/drawing/2014/main" id="{4F06564F-378D-E94D-99B0-DF6AE4FB0CD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876800"/>
            <a:ext cx="3429000" cy="1487488"/>
            <a:chOff x="672" y="3120"/>
            <a:chExt cx="2160" cy="937"/>
          </a:xfrm>
        </p:grpSpPr>
        <p:sp>
          <p:nvSpPr>
            <p:cNvPr id="31751" name="Text Box 11">
              <a:extLst>
                <a:ext uri="{FF2B5EF4-FFF2-40B4-BE49-F238E27FC236}">
                  <a16:creationId xmlns:a16="http://schemas.microsoft.com/office/drawing/2014/main" id="{59932D4C-D391-1B4D-A055-FED99BEE9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792"/>
              <a:ext cx="2160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0" baseline="0"/>
                <a:t>Continuous predictors</a:t>
              </a:r>
            </a:p>
          </p:txBody>
        </p:sp>
        <p:sp>
          <p:nvSpPr>
            <p:cNvPr id="31752" name="Line 12">
              <a:extLst>
                <a:ext uri="{FF2B5EF4-FFF2-40B4-BE49-F238E27FC236}">
                  <a16:creationId xmlns:a16="http://schemas.microsoft.com/office/drawing/2014/main" id="{BC838292-4E5A-DF4B-BEDD-CE7DC9FEC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168"/>
              <a:ext cx="144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31753" name="Line 13">
              <a:extLst>
                <a:ext uri="{FF2B5EF4-FFF2-40B4-BE49-F238E27FC236}">
                  <a16:creationId xmlns:a16="http://schemas.microsoft.com/office/drawing/2014/main" id="{2EA7F500-6885-164C-89C8-F45D6D2CF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120"/>
              <a:ext cx="192" cy="6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1052686" name="Rectangle 14">
            <a:extLst>
              <a:ext uri="{FF2B5EF4-FFF2-40B4-BE49-F238E27FC236}">
                <a16:creationId xmlns:a16="http://schemas.microsoft.com/office/drawing/2014/main" id="{38CFD7D1-C169-2F4C-8409-6E28920E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87169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en-US" sz="3200" b="0" baseline="0">
                <a:solidFill>
                  <a:schemeClr val="tx1"/>
                </a:solidFill>
              </a:rPr>
              <a:t>e.g., blood pressure= pounds + age + treatment (1/0)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5" grpId="0" build="p" bldLvl="2" autoUpdateAnimBg="0"/>
      <p:bldP spid="10526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2">
            <a:extLst>
              <a:ext uri="{FF2B5EF4-FFF2-40B4-BE49-F238E27FC236}">
                <a16:creationId xmlns:a16="http://schemas.microsoft.com/office/drawing/2014/main" id="{C29AE10F-DBDD-7641-B2E5-FAB7D14B6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Oval 3">
            <a:extLst>
              <a:ext uri="{FF2B5EF4-FFF2-40B4-BE49-F238E27FC236}">
                <a16:creationId xmlns:a16="http://schemas.microsoft.com/office/drawing/2014/main" id="{B8B7D789-B7CE-D04B-B149-26530F15511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Oval 4">
            <a:extLst>
              <a:ext uri="{FF2B5EF4-FFF2-40B4-BE49-F238E27FC236}">
                <a16:creationId xmlns:a16="http://schemas.microsoft.com/office/drawing/2014/main" id="{29640C2F-0974-5643-939A-385AF6CB239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2" name="Oval 5">
            <a:extLst>
              <a:ext uri="{FF2B5EF4-FFF2-40B4-BE49-F238E27FC236}">
                <a16:creationId xmlns:a16="http://schemas.microsoft.com/office/drawing/2014/main" id="{A05C7ABA-D204-124B-B750-D25D27D91C6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Oval 6">
            <a:extLst>
              <a:ext uri="{FF2B5EF4-FFF2-40B4-BE49-F238E27FC236}">
                <a16:creationId xmlns:a16="http://schemas.microsoft.com/office/drawing/2014/main" id="{C8A10F47-970E-5942-BCBA-33729EEF847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Oval 7">
            <a:extLst>
              <a:ext uri="{FF2B5EF4-FFF2-40B4-BE49-F238E27FC236}">
                <a16:creationId xmlns:a16="http://schemas.microsoft.com/office/drawing/2014/main" id="{D3D473CE-11AD-7449-9C75-BB586A5CBF7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Oval 8">
            <a:extLst>
              <a:ext uri="{FF2B5EF4-FFF2-40B4-BE49-F238E27FC236}">
                <a16:creationId xmlns:a16="http://schemas.microsoft.com/office/drawing/2014/main" id="{DDAA9780-D83E-9A41-950F-30A5DAD12C4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Oval 9">
            <a:extLst>
              <a:ext uri="{FF2B5EF4-FFF2-40B4-BE49-F238E27FC236}">
                <a16:creationId xmlns:a16="http://schemas.microsoft.com/office/drawing/2014/main" id="{6F82F7C8-C201-BC43-B8E7-CE25E18086A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Oval 10">
            <a:extLst>
              <a:ext uri="{FF2B5EF4-FFF2-40B4-BE49-F238E27FC236}">
                <a16:creationId xmlns:a16="http://schemas.microsoft.com/office/drawing/2014/main" id="{62E8CFD3-9A5E-0143-B1AE-A39B155E6FE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Oval 11">
            <a:extLst>
              <a:ext uri="{FF2B5EF4-FFF2-40B4-BE49-F238E27FC236}">
                <a16:creationId xmlns:a16="http://schemas.microsoft.com/office/drawing/2014/main" id="{2C4E36DB-0037-6C43-970E-F67EDEE3190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Oval 12">
            <a:extLst>
              <a:ext uri="{FF2B5EF4-FFF2-40B4-BE49-F238E27FC236}">
                <a16:creationId xmlns:a16="http://schemas.microsoft.com/office/drawing/2014/main" id="{2E8EBF07-55E1-1F48-BABA-755F16A95F8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80" name="Oval 13">
            <a:extLst>
              <a:ext uri="{FF2B5EF4-FFF2-40B4-BE49-F238E27FC236}">
                <a16:creationId xmlns:a16="http://schemas.microsoft.com/office/drawing/2014/main" id="{D8BD021C-4F79-EE49-B433-3396DD61AC3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Oval 14">
            <a:extLst>
              <a:ext uri="{FF2B5EF4-FFF2-40B4-BE49-F238E27FC236}">
                <a16:creationId xmlns:a16="http://schemas.microsoft.com/office/drawing/2014/main" id="{9CBBE2D0-E8CA-BC41-9F2B-3721690B864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Oval 15">
            <a:extLst>
              <a:ext uri="{FF2B5EF4-FFF2-40B4-BE49-F238E27FC236}">
                <a16:creationId xmlns:a16="http://schemas.microsoft.com/office/drawing/2014/main" id="{52D8B890-09B0-204D-9F7A-792EC338503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Text Box 16">
            <a:extLst>
              <a:ext uri="{FF2B5EF4-FFF2-40B4-BE49-F238E27FC236}">
                <a16:creationId xmlns:a16="http://schemas.microsoft.com/office/drawing/2014/main" id="{39BED87A-D8A8-9F44-8878-D233C972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184" name="Line 17">
            <a:extLst>
              <a:ext uri="{FF2B5EF4-FFF2-40B4-BE49-F238E27FC236}">
                <a16:creationId xmlns:a16="http://schemas.microsoft.com/office/drawing/2014/main" id="{A1EBDDB4-269D-B343-93DF-72C87F920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8">
            <a:extLst>
              <a:ext uri="{FF2B5EF4-FFF2-40B4-BE49-F238E27FC236}">
                <a16:creationId xmlns:a16="http://schemas.microsoft.com/office/drawing/2014/main" id="{5A1912BA-3BC4-8240-B5EA-7A9A034B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186" name="Line 19">
            <a:extLst>
              <a:ext uri="{FF2B5EF4-FFF2-40B4-BE49-F238E27FC236}">
                <a16:creationId xmlns:a16="http://schemas.microsoft.com/office/drawing/2014/main" id="{ABCA3004-F523-A643-B1DD-83C40607D2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20">
            <a:extLst>
              <a:ext uri="{FF2B5EF4-FFF2-40B4-BE49-F238E27FC236}">
                <a16:creationId xmlns:a16="http://schemas.microsoft.com/office/drawing/2014/main" id="{EC286CF9-EC5C-4F4E-BD1D-FBC8D156F5D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Oval 21">
            <a:extLst>
              <a:ext uri="{FF2B5EF4-FFF2-40B4-BE49-F238E27FC236}">
                <a16:creationId xmlns:a16="http://schemas.microsoft.com/office/drawing/2014/main" id="{8E91E01B-5D95-7244-821A-5275C1D2A3E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Oval 22">
            <a:extLst>
              <a:ext uri="{FF2B5EF4-FFF2-40B4-BE49-F238E27FC236}">
                <a16:creationId xmlns:a16="http://schemas.microsoft.com/office/drawing/2014/main" id="{8CC08611-9B69-CF4A-ACAB-B5CC8136F0E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0" name="Oval 23">
            <a:extLst>
              <a:ext uri="{FF2B5EF4-FFF2-40B4-BE49-F238E27FC236}">
                <a16:creationId xmlns:a16="http://schemas.microsoft.com/office/drawing/2014/main" id="{7EF990A0-F2F0-2E4D-BB1F-FFC6CB50F57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1" name="Oval 24">
            <a:extLst>
              <a:ext uri="{FF2B5EF4-FFF2-40B4-BE49-F238E27FC236}">
                <a16:creationId xmlns:a16="http://schemas.microsoft.com/office/drawing/2014/main" id="{1E2F4215-123C-F34B-B81A-F3829CE8B4F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2" name="Oval 25">
            <a:extLst>
              <a:ext uri="{FF2B5EF4-FFF2-40B4-BE49-F238E27FC236}">
                <a16:creationId xmlns:a16="http://schemas.microsoft.com/office/drawing/2014/main" id="{C7145A1A-139F-C847-9E26-4B726E7AF42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3" name="Oval 26">
            <a:extLst>
              <a:ext uri="{FF2B5EF4-FFF2-40B4-BE49-F238E27FC236}">
                <a16:creationId xmlns:a16="http://schemas.microsoft.com/office/drawing/2014/main" id="{88753F81-28F5-5645-8B80-D8698FECA99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4" name="Oval 27">
            <a:extLst>
              <a:ext uri="{FF2B5EF4-FFF2-40B4-BE49-F238E27FC236}">
                <a16:creationId xmlns:a16="http://schemas.microsoft.com/office/drawing/2014/main" id="{4A0B4235-BBFF-AE49-B660-5EC73C6714C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5" name="Oval 28">
            <a:extLst>
              <a:ext uri="{FF2B5EF4-FFF2-40B4-BE49-F238E27FC236}">
                <a16:creationId xmlns:a16="http://schemas.microsoft.com/office/drawing/2014/main" id="{4C720FCB-FEE9-0942-A64A-F236043E596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6" name="Oval 29">
            <a:extLst>
              <a:ext uri="{FF2B5EF4-FFF2-40B4-BE49-F238E27FC236}">
                <a16:creationId xmlns:a16="http://schemas.microsoft.com/office/drawing/2014/main" id="{FC42D685-4073-F944-A0F4-1061ABEF11B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7" name="Oval 30">
            <a:extLst>
              <a:ext uri="{FF2B5EF4-FFF2-40B4-BE49-F238E27FC236}">
                <a16:creationId xmlns:a16="http://schemas.microsoft.com/office/drawing/2014/main" id="{8F97583F-51C6-6E47-A2B2-5B482234BCF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8" name="Oval 31">
            <a:extLst>
              <a:ext uri="{FF2B5EF4-FFF2-40B4-BE49-F238E27FC236}">
                <a16:creationId xmlns:a16="http://schemas.microsoft.com/office/drawing/2014/main" id="{5F2E9CFF-FAD2-EC45-A2F0-92DAAE49E04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99" name="Oval 32">
            <a:extLst>
              <a:ext uri="{FF2B5EF4-FFF2-40B4-BE49-F238E27FC236}">
                <a16:creationId xmlns:a16="http://schemas.microsoft.com/office/drawing/2014/main" id="{054FAFD5-3131-E742-9C07-2D135037262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00" name="Oval 33">
            <a:extLst>
              <a:ext uri="{FF2B5EF4-FFF2-40B4-BE49-F238E27FC236}">
                <a16:creationId xmlns:a16="http://schemas.microsoft.com/office/drawing/2014/main" id="{F091517F-05C5-0041-9A52-146A5CFA81D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01" name="Oval 34">
            <a:extLst>
              <a:ext uri="{FF2B5EF4-FFF2-40B4-BE49-F238E27FC236}">
                <a16:creationId xmlns:a16="http://schemas.microsoft.com/office/drawing/2014/main" id="{03BC67E2-D615-434B-BB28-03E618F4F5C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02" name="Text Box 35">
            <a:extLst>
              <a:ext uri="{FF2B5EF4-FFF2-40B4-BE49-F238E27FC236}">
                <a16:creationId xmlns:a16="http://schemas.microsoft.com/office/drawing/2014/main" id="{F09DFDAB-AAEF-1F43-BB7E-337F024B5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203" name="Line 36">
            <a:extLst>
              <a:ext uri="{FF2B5EF4-FFF2-40B4-BE49-F238E27FC236}">
                <a16:creationId xmlns:a16="http://schemas.microsoft.com/office/drawing/2014/main" id="{E41E2068-E0EB-8043-ADFF-DCE03A1A6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Oval 37">
            <a:extLst>
              <a:ext uri="{FF2B5EF4-FFF2-40B4-BE49-F238E27FC236}">
                <a16:creationId xmlns:a16="http://schemas.microsoft.com/office/drawing/2014/main" id="{43601B4D-6A60-CD46-AB72-2E26BCF1024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05" name="Text Box 38">
            <a:extLst>
              <a:ext uri="{FF2B5EF4-FFF2-40B4-BE49-F238E27FC236}">
                <a16:creationId xmlns:a16="http://schemas.microsoft.com/office/drawing/2014/main" id="{CE235320-AAC4-EB48-A5FF-60C3B05E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206" name="Rectangle 39">
            <a:extLst>
              <a:ext uri="{FF2B5EF4-FFF2-40B4-BE49-F238E27FC236}">
                <a16:creationId xmlns:a16="http://schemas.microsoft.com/office/drawing/2014/main" id="{32E10961-C0F7-8F49-8AF4-FB26DAB4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b="0" baseline="0"/>
          </a:p>
        </p:txBody>
      </p:sp>
      <p:sp>
        <p:nvSpPr>
          <p:cNvPr id="7207" name="Line 40">
            <a:extLst>
              <a:ext uri="{FF2B5EF4-FFF2-40B4-BE49-F238E27FC236}">
                <a16:creationId xmlns:a16="http://schemas.microsoft.com/office/drawing/2014/main" id="{0BDD9E5A-340E-3745-9872-9E6090FB5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Oval 41">
            <a:extLst>
              <a:ext uri="{FF2B5EF4-FFF2-40B4-BE49-F238E27FC236}">
                <a16:creationId xmlns:a16="http://schemas.microsoft.com/office/drawing/2014/main" id="{014D2988-CCA9-8342-9934-C187E1033A5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09" name="Oval 42">
            <a:extLst>
              <a:ext uri="{FF2B5EF4-FFF2-40B4-BE49-F238E27FC236}">
                <a16:creationId xmlns:a16="http://schemas.microsoft.com/office/drawing/2014/main" id="{E795D2FE-563F-0643-8959-08E6EFFF644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0" name="Oval 43">
            <a:extLst>
              <a:ext uri="{FF2B5EF4-FFF2-40B4-BE49-F238E27FC236}">
                <a16:creationId xmlns:a16="http://schemas.microsoft.com/office/drawing/2014/main" id="{E187F6A3-4EC4-C94F-AF37-C36366AE8EB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1" name="Oval 44">
            <a:extLst>
              <a:ext uri="{FF2B5EF4-FFF2-40B4-BE49-F238E27FC236}">
                <a16:creationId xmlns:a16="http://schemas.microsoft.com/office/drawing/2014/main" id="{87F42442-095F-0542-8486-18C5D404F36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2" name="Oval 45">
            <a:extLst>
              <a:ext uri="{FF2B5EF4-FFF2-40B4-BE49-F238E27FC236}">
                <a16:creationId xmlns:a16="http://schemas.microsoft.com/office/drawing/2014/main" id="{68454DEF-AD84-A54C-99F5-013EA28DBDD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3" name="Oval 46">
            <a:extLst>
              <a:ext uri="{FF2B5EF4-FFF2-40B4-BE49-F238E27FC236}">
                <a16:creationId xmlns:a16="http://schemas.microsoft.com/office/drawing/2014/main" id="{E9A3C45C-E289-3043-97EB-A5F4E46BA83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4" name="Oval 47">
            <a:extLst>
              <a:ext uri="{FF2B5EF4-FFF2-40B4-BE49-F238E27FC236}">
                <a16:creationId xmlns:a16="http://schemas.microsoft.com/office/drawing/2014/main" id="{8216CEDB-FAC4-6949-8702-3764A604A86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5" name="Oval 48">
            <a:extLst>
              <a:ext uri="{FF2B5EF4-FFF2-40B4-BE49-F238E27FC236}">
                <a16:creationId xmlns:a16="http://schemas.microsoft.com/office/drawing/2014/main" id="{5F226BA5-68AB-934B-812F-1EC9B9823ED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6" name="Oval 49">
            <a:extLst>
              <a:ext uri="{FF2B5EF4-FFF2-40B4-BE49-F238E27FC236}">
                <a16:creationId xmlns:a16="http://schemas.microsoft.com/office/drawing/2014/main" id="{92B7D772-A330-8548-8E79-F58AC4E4833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7" name="Oval 50">
            <a:extLst>
              <a:ext uri="{FF2B5EF4-FFF2-40B4-BE49-F238E27FC236}">
                <a16:creationId xmlns:a16="http://schemas.microsoft.com/office/drawing/2014/main" id="{8D8B363E-4DF2-D443-A823-5F41C5B174C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18" name="Oval 51">
            <a:extLst>
              <a:ext uri="{FF2B5EF4-FFF2-40B4-BE49-F238E27FC236}">
                <a16:creationId xmlns:a16="http://schemas.microsoft.com/office/drawing/2014/main" id="{E5D07F48-4AF9-444F-AEEA-955F3389248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19" name="Oval 52">
            <a:extLst>
              <a:ext uri="{FF2B5EF4-FFF2-40B4-BE49-F238E27FC236}">
                <a16:creationId xmlns:a16="http://schemas.microsoft.com/office/drawing/2014/main" id="{8C6C3C0A-CBAF-904F-A96A-459CDABE630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20" name="Oval 53">
            <a:extLst>
              <a:ext uri="{FF2B5EF4-FFF2-40B4-BE49-F238E27FC236}">
                <a16:creationId xmlns:a16="http://schemas.microsoft.com/office/drawing/2014/main" id="{774BF3CC-9077-E146-856A-6E435C23A86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21" name="Text Box 54">
            <a:extLst>
              <a:ext uri="{FF2B5EF4-FFF2-40B4-BE49-F238E27FC236}">
                <a16:creationId xmlns:a16="http://schemas.microsoft.com/office/drawing/2014/main" id="{319FC5E7-1C26-D54A-ACAB-FF34D0D7F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222" name="Line 55">
            <a:extLst>
              <a:ext uri="{FF2B5EF4-FFF2-40B4-BE49-F238E27FC236}">
                <a16:creationId xmlns:a16="http://schemas.microsoft.com/office/drawing/2014/main" id="{7A637EBB-D1EB-564B-9C24-30A2C67A0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Line 56">
            <a:extLst>
              <a:ext uri="{FF2B5EF4-FFF2-40B4-BE49-F238E27FC236}">
                <a16:creationId xmlns:a16="http://schemas.microsoft.com/office/drawing/2014/main" id="{BB99D757-EE8A-A84F-8C5E-CA8EAAD159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7">
            <a:extLst>
              <a:ext uri="{FF2B5EF4-FFF2-40B4-BE49-F238E27FC236}">
                <a16:creationId xmlns:a16="http://schemas.microsoft.com/office/drawing/2014/main" id="{D5F9551A-4E4C-4740-BF74-FE248CCEBFD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25" name="Oval 58">
            <a:extLst>
              <a:ext uri="{FF2B5EF4-FFF2-40B4-BE49-F238E27FC236}">
                <a16:creationId xmlns:a16="http://schemas.microsoft.com/office/drawing/2014/main" id="{338AFEAF-C682-E741-AA8D-8367A71BDBB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26" name="Oval 59">
            <a:extLst>
              <a:ext uri="{FF2B5EF4-FFF2-40B4-BE49-F238E27FC236}">
                <a16:creationId xmlns:a16="http://schemas.microsoft.com/office/drawing/2014/main" id="{4E17738C-224C-1042-810A-C57AD049D05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27" name="Oval 60">
            <a:extLst>
              <a:ext uri="{FF2B5EF4-FFF2-40B4-BE49-F238E27FC236}">
                <a16:creationId xmlns:a16="http://schemas.microsoft.com/office/drawing/2014/main" id="{FAAE14FD-4942-054F-961D-9D754AA845D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28" name="Oval 61">
            <a:extLst>
              <a:ext uri="{FF2B5EF4-FFF2-40B4-BE49-F238E27FC236}">
                <a16:creationId xmlns:a16="http://schemas.microsoft.com/office/drawing/2014/main" id="{BAC8750C-B576-C347-8D45-2214DD26460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29" name="Oval 62">
            <a:extLst>
              <a:ext uri="{FF2B5EF4-FFF2-40B4-BE49-F238E27FC236}">
                <a16:creationId xmlns:a16="http://schemas.microsoft.com/office/drawing/2014/main" id="{45475342-FD2A-8F43-82E3-84931ACFF1B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0" name="Oval 63">
            <a:extLst>
              <a:ext uri="{FF2B5EF4-FFF2-40B4-BE49-F238E27FC236}">
                <a16:creationId xmlns:a16="http://schemas.microsoft.com/office/drawing/2014/main" id="{313699F9-2F4F-4E42-92F7-B1AED060C1B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1" name="Oval 64">
            <a:extLst>
              <a:ext uri="{FF2B5EF4-FFF2-40B4-BE49-F238E27FC236}">
                <a16:creationId xmlns:a16="http://schemas.microsoft.com/office/drawing/2014/main" id="{C4609947-4D24-CD47-9503-10DEC3BD9D2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2" name="Oval 65">
            <a:extLst>
              <a:ext uri="{FF2B5EF4-FFF2-40B4-BE49-F238E27FC236}">
                <a16:creationId xmlns:a16="http://schemas.microsoft.com/office/drawing/2014/main" id="{D74DD927-EEB5-5F41-855B-C8C85E122C4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3" name="Oval 66">
            <a:extLst>
              <a:ext uri="{FF2B5EF4-FFF2-40B4-BE49-F238E27FC236}">
                <a16:creationId xmlns:a16="http://schemas.microsoft.com/office/drawing/2014/main" id="{FF526701-B380-7943-957A-4C33BF57B1C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4" name="Oval 67">
            <a:extLst>
              <a:ext uri="{FF2B5EF4-FFF2-40B4-BE49-F238E27FC236}">
                <a16:creationId xmlns:a16="http://schemas.microsoft.com/office/drawing/2014/main" id="{79E51362-B6B8-1843-A43A-F9BFA736678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5" name="Oval 68">
            <a:extLst>
              <a:ext uri="{FF2B5EF4-FFF2-40B4-BE49-F238E27FC236}">
                <a16:creationId xmlns:a16="http://schemas.microsoft.com/office/drawing/2014/main" id="{B204E8E8-C617-B44C-9147-93B27D4B503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36" name="Oval 69">
            <a:extLst>
              <a:ext uri="{FF2B5EF4-FFF2-40B4-BE49-F238E27FC236}">
                <a16:creationId xmlns:a16="http://schemas.microsoft.com/office/drawing/2014/main" id="{052103E9-B669-584F-A24D-3C90BCCDAC0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7" name="Oval 70">
            <a:extLst>
              <a:ext uri="{FF2B5EF4-FFF2-40B4-BE49-F238E27FC236}">
                <a16:creationId xmlns:a16="http://schemas.microsoft.com/office/drawing/2014/main" id="{4AAAA906-1C49-574D-A6E3-86FD3D30ABE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8" name="Oval 71">
            <a:extLst>
              <a:ext uri="{FF2B5EF4-FFF2-40B4-BE49-F238E27FC236}">
                <a16:creationId xmlns:a16="http://schemas.microsoft.com/office/drawing/2014/main" id="{63B8D16B-04DD-3245-B716-7B4AD442D30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39" name="Text Box 72">
            <a:extLst>
              <a:ext uri="{FF2B5EF4-FFF2-40B4-BE49-F238E27FC236}">
                <a16:creationId xmlns:a16="http://schemas.microsoft.com/office/drawing/2014/main" id="{677A3F6C-C251-9B46-A758-405923F09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240" name="Line 73">
            <a:extLst>
              <a:ext uri="{FF2B5EF4-FFF2-40B4-BE49-F238E27FC236}">
                <a16:creationId xmlns:a16="http://schemas.microsoft.com/office/drawing/2014/main" id="{AAD5586D-E9EE-E844-BCCD-A9A1A983F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Oval 74">
            <a:extLst>
              <a:ext uri="{FF2B5EF4-FFF2-40B4-BE49-F238E27FC236}">
                <a16:creationId xmlns:a16="http://schemas.microsoft.com/office/drawing/2014/main" id="{D38090C2-FD30-6A41-800E-BEE9C4B2F9F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42" name="Text Box 75">
            <a:extLst>
              <a:ext uri="{FF2B5EF4-FFF2-40B4-BE49-F238E27FC236}">
                <a16:creationId xmlns:a16="http://schemas.microsoft.com/office/drawing/2014/main" id="{A9A9A387-164F-B946-838C-42F7FF25B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243" name="Text Box 76">
            <a:extLst>
              <a:ext uri="{FF2B5EF4-FFF2-40B4-BE49-F238E27FC236}">
                <a16:creationId xmlns:a16="http://schemas.microsoft.com/office/drawing/2014/main" id="{0E210326-7610-9049-B292-4376615E6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244" name="Text Box 77">
            <a:extLst>
              <a:ext uri="{FF2B5EF4-FFF2-40B4-BE49-F238E27FC236}">
                <a16:creationId xmlns:a16="http://schemas.microsoft.com/office/drawing/2014/main" id="{B1562351-FF75-7346-A2ED-E50CF7B85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Linear relationships</a:t>
            </a:r>
          </a:p>
        </p:txBody>
      </p:sp>
      <p:sp>
        <p:nvSpPr>
          <p:cNvPr id="7245" name="Text Box 78">
            <a:extLst>
              <a:ext uri="{FF2B5EF4-FFF2-40B4-BE49-F238E27FC236}">
                <a16:creationId xmlns:a16="http://schemas.microsoft.com/office/drawing/2014/main" id="{F57BB1CC-94FF-EE43-AA20-CA4DB307F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Curvilinear relationships</a:t>
            </a:r>
          </a:p>
        </p:txBody>
      </p:sp>
      <p:sp>
        <p:nvSpPr>
          <p:cNvPr id="7246" name="Line 79">
            <a:extLst>
              <a:ext uri="{FF2B5EF4-FFF2-40B4-BE49-F238E27FC236}">
                <a16:creationId xmlns:a16="http://schemas.microsoft.com/office/drawing/2014/main" id="{7D566581-B9B6-994D-A18C-27A6E91D5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7" name="Line 80">
            <a:extLst>
              <a:ext uri="{FF2B5EF4-FFF2-40B4-BE49-F238E27FC236}">
                <a16:creationId xmlns:a16="http://schemas.microsoft.com/office/drawing/2014/main" id="{31694CD8-0249-5D40-8473-79F016DE9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8" name="Line 81">
            <a:extLst>
              <a:ext uri="{FF2B5EF4-FFF2-40B4-BE49-F238E27FC236}">
                <a16:creationId xmlns:a16="http://schemas.microsoft.com/office/drawing/2014/main" id="{3073919E-F4D6-234D-BFEB-B9A936249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9" name="Freeform 82">
            <a:extLst>
              <a:ext uri="{FF2B5EF4-FFF2-40B4-BE49-F238E27FC236}">
                <a16:creationId xmlns:a16="http://schemas.microsoft.com/office/drawing/2014/main" id="{B8E8108A-E3F1-F44F-AA25-22E0B7ECACC7}"/>
              </a:ext>
            </a:extLst>
          </p:cNvPr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1117600 h 704"/>
              <a:gd name="T2" fmla="*/ 1143000 w 1392"/>
              <a:gd name="T3" fmla="*/ 50800 h 704"/>
              <a:gd name="T4" fmla="*/ 2209800 w 1392"/>
              <a:gd name="T5" fmla="*/ 812800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50" name="Freeform 83">
            <a:extLst>
              <a:ext uri="{FF2B5EF4-FFF2-40B4-BE49-F238E27FC236}">
                <a16:creationId xmlns:a16="http://schemas.microsoft.com/office/drawing/2014/main" id="{B8480210-8F5F-8C41-B990-9A942705FEF8}"/>
              </a:ext>
            </a:extLst>
          </p:cNvPr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1447800 h 912"/>
              <a:gd name="T2" fmla="*/ 1295400 w 1152"/>
              <a:gd name="T3" fmla="*/ 990600 h 912"/>
              <a:gd name="T4" fmla="*/ 1828800 w 1152"/>
              <a:gd name="T5" fmla="*/ 0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51" name="Rectangle 84">
            <a:extLst>
              <a:ext uri="{FF2B5EF4-FFF2-40B4-BE49-F238E27FC236}">
                <a16:creationId xmlns:a16="http://schemas.microsoft.com/office/drawing/2014/main" id="{6AA3EEC5-658D-4741-B7AC-C9E0581C4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Linear Correlation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2">
            <a:extLst>
              <a:ext uri="{FF2B5EF4-FFF2-40B4-BE49-F238E27FC236}">
                <a16:creationId xmlns:a16="http://schemas.microsoft.com/office/drawing/2014/main" id="{2D2C605A-179F-854A-8792-7B3953F0E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Oval 3">
            <a:extLst>
              <a:ext uri="{FF2B5EF4-FFF2-40B4-BE49-F238E27FC236}">
                <a16:creationId xmlns:a16="http://schemas.microsoft.com/office/drawing/2014/main" id="{DD7047AF-2317-674E-9F86-341C78502B8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5" name="Oval 4">
            <a:extLst>
              <a:ext uri="{FF2B5EF4-FFF2-40B4-BE49-F238E27FC236}">
                <a16:creationId xmlns:a16="http://schemas.microsoft.com/office/drawing/2014/main" id="{83424B8A-1ADB-0545-A05E-36D4916D735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Oval 5">
            <a:extLst>
              <a:ext uri="{FF2B5EF4-FFF2-40B4-BE49-F238E27FC236}">
                <a16:creationId xmlns:a16="http://schemas.microsoft.com/office/drawing/2014/main" id="{7973A0FD-3A83-3C4E-8635-16F34FCCCA4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Oval 6">
            <a:extLst>
              <a:ext uri="{FF2B5EF4-FFF2-40B4-BE49-F238E27FC236}">
                <a16:creationId xmlns:a16="http://schemas.microsoft.com/office/drawing/2014/main" id="{2EC1E293-F5CE-D347-A36D-359981BAA45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Oval 7">
            <a:extLst>
              <a:ext uri="{FF2B5EF4-FFF2-40B4-BE49-F238E27FC236}">
                <a16:creationId xmlns:a16="http://schemas.microsoft.com/office/drawing/2014/main" id="{46F9F187-495B-FA49-AB9A-8966A562616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Oval 8">
            <a:extLst>
              <a:ext uri="{FF2B5EF4-FFF2-40B4-BE49-F238E27FC236}">
                <a16:creationId xmlns:a16="http://schemas.microsoft.com/office/drawing/2014/main" id="{5CF4E6F6-4AEE-8448-BB62-DC7E2D1D26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Oval 9">
            <a:extLst>
              <a:ext uri="{FF2B5EF4-FFF2-40B4-BE49-F238E27FC236}">
                <a16:creationId xmlns:a16="http://schemas.microsoft.com/office/drawing/2014/main" id="{0B41E0E5-1557-2640-A62C-C42A89B080B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Oval 10">
            <a:extLst>
              <a:ext uri="{FF2B5EF4-FFF2-40B4-BE49-F238E27FC236}">
                <a16:creationId xmlns:a16="http://schemas.microsoft.com/office/drawing/2014/main" id="{6B8D2B13-209E-CA47-B112-80C56D94A03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Oval 11">
            <a:extLst>
              <a:ext uri="{FF2B5EF4-FFF2-40B4-BE49-F238E27FC236}">
                <a16:creationId xmlns:a16="http://schemas.microsoft.com/office/drawing/2014/main" id="{9CF857E8-4CE7-CA4B-86AB-D147B123971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3" name="Oval 12">
            <a:extLst>
              <a:ext uri="{FF2B5EF4-FFF2-40B4-BE49-F238E27FC236}">
                <a16:creationId xmlns:a16="http://schemas.microsoft.com/office/drawing/2014/main" id="{B0AD1FB1-A34D-AE48-BDFF-EECA5C2B8B8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4" name="Oval 13">
            <a:extLst>
              <a:ext uri="{FF2B5EF4-FFF2-40B4-BE49-F238E27FC236}">
                <a16:creationId xmlns:a16="http://schemas.microsoft.com/office/drawing/2014/main" id="{8F5DB301-28F4-664B-BE48-C21F1E0FC46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Oval 14">
            <a:extLst>
              <a:ext uri="{FF2B5EF4-FFF2-40B4-BE49-F238E27FC236}">
                <a16:creationId xmlns:a16="http://schemas.microsoft.com/office/drawing/2014/main" id="{E9C95A5C-E943-F546-B9DE-64426AA8866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6" name="Oval 15">
            <a:extLst>
              <a:ext uri="{FF2B5EF4-FFF2-40B4-BE49-F238E27FC236}">
                <a16:creationId xmlns:a16="http://schemas.microsoft.com/office/drawing/2014/main" id="{7C478D6B-3275-494B-9DDB-BD35688957C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Text Box 16">
            <a:extLst>
              <a:ext uri="{FF2B5EF4-FFF2-40B4-BE49-F238E27FC236}">
                <a16:creationId xmlns:a16="http://schemas.microsoft.com/office/drawing/2014/main" id="{ED12D16E-262F-194D-BD75-D944B4FE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208" name="Line 17">
            <a:extLst>
              <a:ext uri="{FF2B5EF4-FFF2-40B4-BE49-F238E27FC236}">
                <a16:creationId xmlns:a16="http://schemas.microsoft.com/office/drawing/2014/main" id="{C1566F3A-50FD-8C46-B235-33FAF0A34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8">
            <a:extLst>
              <a:ext uri="{FF2B5EF4-FFF2-40B4-BE49-F238E27FC236}">
                <a16:creationId xmlns:a16="http://schemas.microsoft.com/office/drawing/2014/main" id="{3E6A5832-9B8C-5845-B89D-A20FEAACA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210" name="Line 19">
            <a:extLst>
              <a:ext uri="{FF2B5EF4-FFF2-40B4-BE49-F238E27FC236}">
                <a16:creationId xmlns:a16="http://schemas.microsoft.com/office/drawing/2014/main" id="{4E3A73D6-5AE8-6548-80EF-B698CF9A5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Oval 20">
            <a:extLst>
              <a:ext uri="{FF2B5EF4-FFF2-40B4-BE49-F238E27FC236}">
                <a16:creationId xmlns:a16="http://schemas.microsoft.com/office/drawing/2014/main" id="{78EE2A56-F123-6645-86DF-8C5FC47D5E4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2" name="Oval 21">
            <a:extLst>
              <a:ext uri="{FF2B5EF4-FFF2-40B4-BE49-F238E27FC236}">
                <a16:creationId xmlns:a16="http://schemas.microsoft.com/office/drawing/2014/main" id="{218E986A-0131-3749-A611-0A80AC4119E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3" name="Oval 22">
            <a:extLst>
              <a:ext uri="{FF2B5EF4-FFF2-40B4-BE49-F238E27FC236}">
                <a16:creationId xmlns:a16="http://schemas.microsoft.com/office/drawing/2014/main" id="{1B058724-DD65-D345-A0D5-27E3EA59786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4" name="Oval 23">
            <a:extLst>
              <a:ext uri="{FF2B5EF4-FFF2-40B4-BE49-F238E27FC236}">
                <a16:creationId xmlns:a16="http://schemas.microsoft.com/office/drawing/2014/main" id="{7E6763C1-5A8E-0B4B-B3A3-E3DC38F72CC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5" name="Oval 24">
            <a:extLst>
              <a:ext uri="{FF2B5EF4-FFF2-40B4-BE49-F238E27FC236}">
                <a16:creationId xmlns:a16="http://schemas.microsoft.com/office/drawing/2014/main" id="{067F8971-F87B-F74E-ADC4-B8B1CE67275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6" name="Oval 25">
            <a:extLst>
              <a:ext uri="{FF2B5EF4-FFF2-40B4-BE49-F238E27FC236}">
                <a16:creationId xmlns:a16="http://schemas.microsoft.com/office/drawing/2014/main" id="{5631FF6E-FA33-334D-8A19-1C6CCD4327D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7" name="Oval 26">
            <a:extLst>
              <a:ext uri="{FF2B5EF4-FFF2-40B4-BE49-F238E27FC236}">
                <a16:creationId xmlns:a16="http://schemas.microsoft.com/office/drawing/2014/main" id="{042CB89E-E083-8C41-8986-68C74AC73FA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8" name="Oval 27">
            <a:extLst>
              <a:ext uri="{FF2B5EF4-FFF2-40B4-BE49-F238E27FC236}">
                <a16:creationId xmlns:a16="http://schemas.microsoft.com/office/drawing/2014/main" id="{2D65DBA8-2469-A14E-A354-D393760874F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9" name="Oval 28">
            <a:extLst>
              <a:ext uri="{FF2B5EF4-FFF2-40B4-BE49-F238E27FC236}">
                <a16:creationId xmlns:a16="http://schemas.microsoft.com/office/drawing/2014/main" id="{DF32DF78-F3BC-3640-BA5C-3025BA4E64B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20" name="Oval 29">
            <a:extLst>
              <a:ext uri="{FF2B5EF4-FFF2-40B4-BE49-F238E27FC236}">
                <a16:creationId xmlns:a16="http://schemas.microsoft.com/office/drawing/2014/main" id="{D44A56C1-7781-6B4B-ACBC-CA7E833597F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21" name="Oval 30">
            <a:extLst>
              <a:ext uri="{FF2B5EF4-FFF2-40B4-BE49-F238E27FC236}">
                <a16:creationId xmlns:a16="http://schemas.microsoft.com/office/drawing/2014/main" id="{78D86AC6-C0E2-034C-9B30-314E01DE4DE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22" name="Oval 31">
            <a:extLst>
              <a:ext uri="{FF2B5EF4-FFF2-40B4-BE49-F238E27FC236}">
                <a16:creationId xmlns:a16="http://schemas.microsoft.com/office/drawing/2014/main" id="{17ED5CFF-DCA6-6449-B53A-68034372835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23" name="Oval 32">
            <a:extLst>
              <a:ext uri="{FF2B5EF4-FFF2-40B4-BE49-F238E27FC236}">
                <a16:creationId xmlns:a16="http://schemas.microsoft.com/office/drawing/2014/main" id="{30F7DF00-2941-0942-8D13-DFE500D45A1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24" name="Oval 33">
            <a:extLst>
              <a:ext uri="{FF2B5EF4-FFF2-40B4-BE49-F238E27FC236}">
                <a16:creationId xmlns:a16="http://schemas.microsoft.com/office/drawing/2014/main" id="{29EA3847-88F4-2140-BA35-4A179F2C2C9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25" name="Oval 34">
            <a:extLst>
              <a:ext uri="{FF2B5EF4-FFF2-40B4-BE49-F238E27FC236}">
                <a16:creationId xmlns:a16="http://schemas.microsoft.com/office/drawing/2014/main" id="{411538E3-183D-D148-AC29-A782F154FD8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26" name="Text Box 35">
            <a:extLst>
              <a:ext uri="{FF2B5EF4-FFF2-40B4-BE49-F238E27FC236}">
                <a16:creationId xmlns:a16="http://schemas.microsoft.com/office/drawing/2014/main" id="{BEFC149B-B722-E74D-8AC0-E47D73B59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227" name="Line 36">
            <a:extLst>
              <a:ext uri="{FF2B5EF4-FFF2-40B4-BE49-F238E27FC236}">
                <a16:creationId xmlns:a16="http://schemas.microsoft.com/office/drawing/2014/main" id="{3E604E2E-5127-8B49-A190-76DEF57E9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Text Box 37">
            <a:extLst>
              <a:ext uri="{FF2B5EF4-FFF2-40B4-BE49-F238E27FC236}">
                <a16:creationId xmlns:a16="http://schemas.microsoft.com/office/drawing/2014/main" id="{4828812E-7CCB-A546-88EB-47E82F24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229" name="Rectangle 38">
            <a:extLst>
              <a:ext uri="{FF2B5EF4-FFF2-40B4-BE49-F238E27FC236}">
                <a16:creationId xmlns:a16="http://schemas.microsoft.com/office/drawing/2014/main" id="{5D1DD09F-B3E5-D244-9755-F2EFEBAD1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b="0" baseline="0"/>
          </a:p>
        </p:txBody>
      </p:sp>
      <p:sp>
        <p:nvSpPr>
          <p:cNvPr id="8230" name="Line 39">
            <a:extLst>
              <a:ext uri="{FF2B5EF4-FFF2-40B4-BE49-F238E27FC236}">
                <a16:creationId xmlns:a16="http://schemas.microsoft.com/office/drawing/2014/main" id="{8D804E8F-637F-204D-8C82-8E9C1E144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Oval 40">
            <a:extLst>
              <a:ext uri="{FF2B5EF4-FFF2-40B4-BE49-F238E27FC236}">
                <a16:creationId xmlns:a16="http://schemas.microsoft.com/office/drawing/2014/main" id="{0D9A5D1E-227D-354B-AA55-5CD8FB2F9F2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32" name="Oval 41">
            <a:extLst>
              <a:ext uri="{FF2B5EF4-FFF2-40B4-BE49-F238E27FC236}">
                <a16:creationId xmlns:a16="http://schemas.microsoft.com/office/drawing/2014/main" id="{C92E1C8A-869A-914C-B450-9D430D387B1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33" name="Oval 42">
            <a:extLst>
              <a:ext uri="{FF2B5EF4-FFF2-40B4-BE49-F238E27FC236}">
                <a16:creationId xmlns:a16="http://schemas.microsoft.com/office/drawing/2014/main" id="{096FE598-8313-5F40-9F79-263F7CACF7C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34" name="Oval 43">
            <a:extLst>
              <a:ext uri="{FF2B5EF4-FFF2-40B4-BE49-F238E27FC236}">
                <a16:creationId xmlns:a16="http://schemas.microsoft.com/office/drawing/2014/main" id="{9C1E7CE7-A77F-E04D-A82C-120BC946196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35" name="Oval 44">
            <a:extLst>
              <a:ext uri="{FF2B5EF4-FFF2-40B4-BE49-F238E27FC236}">
                <a16:creationId xmlns:a16="http://schemas.microsoft.com/office/drawing/2014/main" id="{D56B3689-03F5-9C4B-AAEE-1AE1850F43B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36" name="Oval 45">
            <a:extLst>
              <a:ext uri="{FF2B5EF4-FFF2-40B4-BE49-F238E27FC236}">
                <a16:creationId xmlns:a16="http://schemas.microsoft.com/office/drawing/2014/main" id="{0223635A-ABD5-7248-8AB0-8D3320D42E4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37" name="Oval 46">
            <a:extLst>
              <a:ext uri="{FF2B5EF4-FFF2-40B4-BE49-F238E27FC236}">
                <a16:creationId xmlns:a16="http://schemas.microsoft.com/office/drawing/2014/main" id="{12160D0D-23F4-874E-88AD-3B2ACD53518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38" name="Oval 47">
            <a:extLst>
              <a:ext uri="{FF2B5EF4-FFF2-40B4-BE49-F238E27FC236}">
                <a16:creationId xmlns:a16="http://schemas.microsoft.com/office/drawing/2014/main" id="{F101E0F4-8B1D-9F4C-9FC4-767737C3A47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39" name="Oval 48">
            <a:extLst>
              <a:ext uri="{FF2B5EF4-FFF2-40B4-BE49-F238E27FC236}">
                <a16:creationId xmlns:a16="http://schemas.microsoft.com/office/drawing/2014/main" id="{6A00277A-9D26-9942-8D97-753D3B05759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40" name="Oval 49">
            <a:extLst>
              <a:ext uri="{FF2B5EF4-FFF2-40B4-BE49-F238E27FC236}">
                <a16:creationId xmlns:a16="http://schemas.microsoft.com/office/drawing/2014/main" id="{2D88BCF1-D509-4E45-85F8-C4B1D68B028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1" name="Oval 50">
            <a:extLst>
              <a:ext uri="{FF2B5EF4-FFF2-40B4-BE49-F238E27FC236}">
                <a16:creationId xmlns:a16="http://schemas.microsoft.com/office/drawing/2014/main" id="{24BCDAE2-9B8F-A94D-AFF5-60406926A9B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42" name="Oval 51">
            <a:extLst>
              <a:ext uri="{FF2B5EF4-FFF2-40B4-BE49-F238E27FC236}">
                <a16:creationId xmlns:a16="http://schemas.microsoft.com/office/drawing/2014/main" id="{80194101-0927-AC49-8D83-A1B2B7E33E2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43" name="Oval 52">
            <a:extLst>
              <a:ext uri="{FF2B5EF4-FFF2-40B4-BE49-F238E27FC236}">
                <a16:creationId xmlns:a16="http://schemas.microsoft.com/office/drawing/2014/main" id="{1D9244B1-D6BC-8F40-ADA3-1FE8CBCAB57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44" name="Text Box 53">
            <a:extLst>
              <a:ext uri="{FF2B5EF4-FFF2-40B4-BE49-F238E27FC236}">
                <a16:creationId xmlns:a16="http://schemas.microsoft.com/office/drawing/2014/main" id="{E751DA69-B999-9F47-B6D6-7DA77E2C6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245" name="Line 54">
            <a:extLst>
              <a:ext uri="{FF2B5EF4-FFF2-40B4-BE49-F238E27FC236}">
                <a16:creationId xmlns:a16="http://schemas.microsoft.com/office/drawing/2014/main" id="{5569C5ED-72CC-754F-94A8-B1A9F8409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6" name="Line 55">
            <a:extLst>
              <a:ext uri="{FF2B5EF4-FFF2-40B4-BE49-F238E27FC236}">
                <a16:creationId xmlns:a16="http://schemas.microsoft.com/office/drawing/2014/main" id="{38C1D7D4-F121-324D-9748-45DFBC9A6C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Oval 56">
            <a:extLst>
              <a:ext uri="{FF2B5EF4-FFF2-40B4-BE49-F238E27FC236}">
                <a16:creationId xmlns:a16="http://schemas.microsoft.com/office/drawing/2014/main" id="{018814F6-4A7D-7249-8C28-A640C92221E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48" name="Oval 57">
            <a:extLst>
              <a:ext uri="{FF2B5EF4-FFF2-40B4-BE49-F238E27FC236}">
                <a16:creationId xmlns:a16="http://schemas.microsoft.com/office/drawing/2014/main" id="{EFA9BBE0-3AE5-D445-A948-B848FF33BA4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49" name="Oval 58">
            <a:extLst>
              <a:ext uri="{FF2B5EF4-FFF2-40B4-BE49-F238E27FC236}">
                <a16:creationId xmlns:a16="http://schemas.microsoft.com/office/drawing/2014/main" id="{1D658105-0739-D54A-9F76-E95D31F8D3D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0" name="Oval 59">
            <a:extLst>
              <a:ext uri="{FF2B5EF4-FFF2-40B4-BE49-F238E27FC236}">
                <a16:creationId xmlns:a16="http://schemas.microsoft.com/office/drawing/2014/main" id="{12F6480E-0798-734F-8A71-27681440DDA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1" name="Oval 60">
            <a:extLst>
              <a:ext uri="{FF2B5EF4-FFF2-40B4-BE49-F238E27FC236}">
                <a16:creationId xmlns:a16="http://schemas.microsoft.com/office/drawing/2014/main" id="{BB5E10EF-07C4-CF4E-BFD1-1DCEE85FCB2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2" name="Oval 61">
            <a:extLst>
              <a:ext uri="{FF2B5EF4-FFF2-40B4-BE49-F238E27FC236}">
                <a16:creationId xmlns:a16="http://schemas.microsoft.com/office/drawing/2014/main" id="{802DFA97-F5BB-C843-9239-AF9FAB6A0AD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3" name="Oval 62">
            <a:extLst>
              <a:ext uri="{FF2B5EF4-FFF2-40B4-BE49-F238E27FC236}">
                <a16:creationId xmlns:a16="http://schemas.microsoft.com/office/drawing/2014/main" id="{FEC6E840-1403-E744-99CE-36A6FA19375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4" name="Oval 63">
            <a:extLst>
              <a:ext uri="{FF2B5EF4-FFF2-40B4-BE49-F238E27FC236}">
                <a16:creationId xmlns:a16="http://schemas.microsoft.com/office/drawing/2014/main" id="{00F1A563-34C4-374B-8920-A06917FA3FE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5" name="Oval 64">
            <a:extLst>
              <a:ext uri="{FF2B5EF4-FFF2-40B4-BE49-F238E27FC236}">
                <a16:creationId xmlns:a16="http://schemas.microsoft.com/office/drawing/2014/main" id="{A4926863-97DC-6645-A827-198E40075DD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6" name="Oval 65">
            <a:extLst>
              <a:ext uri="{FF2B5EF4-FFF2-40B4-BE49-F238E27FC236}">
                <a16:creationId xmlns:a16="http://schemas.microsoft.com/office/drawing/2014/main" id="{906F1CD7-B74A-5D4A-AB23-3C04DE4ED45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7" name="Oval 66">
            <a:extLst>
              <a:ext uri="{FF2B5EF4-FFF2-40B4-BE49-F238E27FC236}">
                <a16:creationId xmlns:a16="http://schemas.microsoft.com/office/drawing/2014/main" id="{B7127A53-90F4-1A47-98A3-017466F3F04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58" name="Oval 67">
            <a:extLst>
              <a:ext uri="{FF2B5EF4-FFF2-40B4-BE49-F238E27FC236}">
                <a16:creationId xmlns:a16="http://schemas.microsoft.com/office/drawing/2014/main" id="{B5A212D5-F2B6-E048-B889-5E3418B27D8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9" name="Oval 68">
            <a:extLst>
              <a:ext uri="{FF2B5EF4-FFF2-40B4-BE49-F238E27FC236}">
                <a16:creationId xmlns:a16="http://schemas.microsoft.com/office/drawing/2014/main" id="{99411EF1-987C-6A4D-B540-18B31D583B8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60" name="Oval 69">
            <a:extLst>
              <a:ext uri="{FF2B5EF4-FFF2-40B4-BE49-F238E27FC236}">
                <a16:creationId xmlns:a16="http://schemas.microsoft.com/office/drawing/2014/main" id="{274251D7-7929-DA4D-BE61-AA9E1A27BB9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61" name="Oval 70">
            <a:extLst>
              <a:ext uri="{FF2B5EF4-FFF2-40B4-BE49-F238E27FC236}">
                <a16:creationId xmlns:a16="http://schemas.microsoft.com/office/drawing/2014/main" id="{56B46FFA-6988-DE43-9022-A8DE2EEB34E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62" name="Text Box 71">
            <a:extLst>
              <a:ext uri="{FF2B5EF4-FFF2-40B4-BE49-F238E27FC236}">
                <a16:creationId xmlns:a16="http://schemas.microsoft.com/office/drawing/2014/main" id="{891A7C82-B251-E546-90C1-0674DA253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263" name="Line 72">
            <a:extLst>
              <a:ext uri="{FF2B5EF4-FFF2-40B4-BE49-F238E27FC236}">
                <a16:creationId xmlns:a16="http://schemas.microsoft.com/office/drawing/2014/main" id="{2092D732-3255-414C-9061-4385B5A45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" name="Oval 73">
            <a:extLst>
              <a:ext uri="{FF2B5EF4-FFF2-40B4-BE49-F238E27FC236}">
                <a16:creationId xmlns:a16="http://schemas.microsoft.com/office/drawing/2014/main" id="{39410EA4-FCA2-7345-A7B7-1DC89258968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65" name="Text Box 74">
            <a:extLst>
              <a:ext uri="{FF2B5EF4-FFF2-40B4-BE49-F238E27FC236}">
                <a16:creationId xmlns:a16="http://schemas.microsoft.com/office/drawing/2014/main" id="{9F3197DD-8B4D-1E44-9DCC-1134CF5F5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266" name="Text Box 75">
            <a:extLst>
              <a:ext uri="{FF2B5EF4-FFF2-40B4-BE49-F238E27FC236}">
                <a16:creationId xmlns:a16="http://schemas.microsoft.com/office/drawing/2014/main" id="{DB4439E9-BD18-0A47-9FDE-67A307EA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267" name="Text Box 76">
            <a:extLst>
              <a:ext uri="{FF2B5EF4-FFF2-40B4-BE49-F238E27FC236}">
                <a16:creationId xmlns:a16="http://schemas.microsoft.com/office/drawing/2014/main" id="{E529342C-13B8-0646-9A44-8134F1F0C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Strong relationships</a:t>
            </a:r>
          </a:p>
        </p:txBody>
      </p:sp>
      <p:sp>
        <p:nvSpPr>
          <p:cNvPr id="8268" name="Text Box 77">
            <a:extLst>
              <a:ext uri="{FF2B5EF4-FFF2-40B4-BE49-F238E27FC236}">
                <a16:creationId xmlns:a16="http://schemas.microsoft.com/office/drawing/2014/main" id="{77CAC68B-0508-8646-8C35-755675CA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Weak relationships</a:t>
            </a:r>
          </a:p>
        </p:txBody>
      </p:sp>
      <p:sp>
        <p:nvSpPr>
          <p:cNvPr id="8269" name="Line 78">
            <a:extLst>
              <a:ext uri="{FF2B5EF4-FFF2-40B4-BE49-F238E27FC236}">
                <a16:creationId xmlns:a16="http://schemas.microsoft.com/office/drawing/2014/main" id="{1A9BA098-B6DE-FB40-ABE7-D25FA296C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70" name="Oval 79">
            <a:extLst>
              <a:ext uri="{FF2B5EF4-FFF2-40B4-BE49-F238E27FC236}">
                <a16:creationId xmlns:a16="http://schemas.microsoft.com/office/drawing/2014/main" id="{B26FBDFD-E429-B546-BC75-D12BFCF110D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71" name="Oval 80">
            <a:extLst>
              <a:ext uri="{FF2B5EF4-FFF2-40B4-BE49-F238E27FC236}">
                <a16:creationId xmlns:a16="http://schemas.microsoft.com/office/drawing/2014/main" id="{A847843D-1233-DE4E-800E-CDAC6D4F13B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72" name="Oval 81">
            <a:extLst>
              <a:ext uri="{FF2B5EF4-FFF2-40B4-BE49-F238E27FC236}">
                <a16:creationId xmlns:a16="http://schemas.microsoft.com/office/drawing/2014/main" id="{F35D9EA5-27D8-C845-A5DC-4FBBC3AC085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73" name="Oval 82">
            <a:extLst>
              <a:ext uri="{FF2B5EF4-FFF2-40B4-BE49-F238E27FC236}">
                <a16:creationId xmlns:a16="http://schemas.microsoft.com/office/drawing/2014/main" id="{3BC8B3EF-F1B6-474B-A5C3-DDDABB6D606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74" name="Oval 83">
            <a:extLst>
              <a:ext uri="{FF2B5EF4-FFF2-40B4-BE49-F238E27FC236}">
                <a16:creationId xmlns:a16="http://schemas.microsoft.com/office/drawing/2014/main" id="{B3002FE2-4B32-224C-9860-DD86A2D8E70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75" name="Oval 84">
            <a:extLst>
              <a:ext uri="{FF2B5EF4-FFF2-40B4-BE49-F238E27FC236}">
                <a16:creationId xmlns:a16="http://schemas.microsoft.com/office/drawing/2014/main" id="{830CEC9F-7273-1645-A0DE-38ADAC4F62C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76" name="Oval 85">
            <a:extLst>
              <a:ext uri="{FF2B5EF4-FFF2-40B4-BE49-F238E27FC236}">
                <a16:creationId xmlns:a16="http://schemas.microsoft.com/office/drawing/2014/main" id="{E2DB7493-5AE1-DF40-AE06-180A44AE56B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77" name="Oval 86">
            <a:extLst>
              <a:ext uri="{FF2B5EF4-FFF2-40B4-BE49-F238E27FC236}">
                <a16:creationId xmlns:a16="http://schemas.microsoft.com/office/drawing/2014/main" id="{61A34A6B-F2DE-954B-9B3A-966CA2D8299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78" name="Line 87">
            <a:extLst>
              <a:ext uri="{FF2B5EF4-FFF2-40B4-BE49-F238E27FC236}">
                <a16:creationId xmlns:a16="http://schemas.microsoft.com/office/drawing/2014/main" id="{75364560-0CD8-6441-9072-3EE6130D50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79" name="Line 88">
            <a:extLst>
              <a:ext uri="{FF2B5EF4-FFF2-40B4-BE49-F238E27FC236}">
                <a16:creationId xmlns:a16="http://schemas.microsoft.com/office/drawing/2014/main" id="{0B490682-9A1F-0443-8A1A-E851DB5B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0" name="Line 89">
            <a:extLst>
              <a:ext uri="{FF2B5EF4-FFF2-40B4-BE49-F238E27FC236}">
                <a16:creationId xmlns:a16="http://schemas.microsoft.com/office/drawing/2014/main" id="{E45BAFFE-61DC-E549-A350-E6D10296E2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1" name="Line 90">
            <a:extLst>
              <a:ext uri="{FF2B5EF4-FFF2-40B4-BE49-F238E27FC236}">
                <a16:creationId xmlns:a16="http://schemas.microsoft.com/office/drawing/2014/main" id="{41E84E12-412F-044C-A20C-F98BB65BD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2" name="Line 91">
            <a:extLst>
              <a:ext uri="{FF2B5EF4-FFF2-40B4-BE49-F238E27FC236}">
                <a16:creationId xmlns:a16="http://schemas.microsoft.com/office/drawing/2014/main" id="{8C0D23FA-8993-F14D-8C96-2C1B91394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3" name="Line 92">
            <a:extLst>
              <a:ext uri="{FF2B5EF4-FFF2-40B4-BE49-F238E27FC236}">
                <a16:creationId xmlns:a16="http://schemas.microsoft.com/office/drawing/2014/main" id="{126C9363-AED0-0A48-BE4C-16A6AA96C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4" name="Line 93">
            <a:extLst>
              <a:ext uri="{FF2B5EF4-FFF2-40B4-BE49-F238E27FC236}">
                <a16:creationId xmlns:a16="http://schemas.microsoft.com/office/drawing/2014/main" id="{908FE054-BD50-5944-B488-58DA7EB5E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5" name="Line 94">
            <a:extLst>
              <a:ext uri="{FF2B5EF4-FFF2-40B4-BE49-F238E27FC236}">
                <a16:creationId xmlns:a16="http://schemas.microsoft.com/office/drawing/2014/main" id="{4F2125F7-165B-D74A-8B0F-616B5C2B6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6" name="Line 95">
            <a:extLst>
              <a:ext uri="{FF2B5EF4-FFF2-40B4-BE49-F238E27FC236}">
                <a16:creationId xmlns:a16="http://schemas.microsoft.com/office/drawing/2014/main" id="{7B82BDFC-53C6-984F-A76F-3CA278E044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7" name="Line 96">
            <a:extLst>
              <a:ext uri="{FF2B5EF4-FFF2-40B4-BE49-F238E27FC236}">
                <a16:creationId xmlns:a16="http://schemas.microsoft.com/office/drawing/2014/main" id="{CB6AD341-D143-3E4D-9BB6-8F9600159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8" name="Line 97">
            <a:extLst>
              <a:ext uri="{FF2B5EF4-FFF2-40B4-BE49-F238E27FC236}">
                <a16:creationId xmlns:a16="http://schemas.microsoft.com/office/drawing/2014/main" id="{F794E891-CA9C-A942-B867-307B82295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9" name="Line 98">
            <a:extLst>
              <a:ext uri="{FF2B5EF4-FFF2-40B4-BE49-F238E27FC236}">
                <a16:creationId xmlns:a16="http://schemas.microsoft.com/office/drawing/2014/main" id="{21E0F297-AA69-3549-A348-BB6E2CBBE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0" name="Rectangle 99">
            <a:extLst>
              <a:ext uri="{FF2B5EF4-FFF2-40B4-BE49-F238E27FC236}">
                <a16:creationId xmlns:a16="http://schemas.microsoft.com/office/drawing/2014/main" id="{312FFBBD-1BB0-4B44-B31B-91763C9A0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Linear Correlation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773A4EA3-837A-FA47-9411-825013541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Correlation</a:t>
            </a:r>
          </a:p>
        </p:txBody>
      </p:sp>
      <p:sp>
        <p:nvSpPr>
          <p:cNvPr id="9218" name="Line 3">
            <a:extLst>
              <a:ext uri="{FF2B5EF4-FFF2-40B4-BE49-F238E27FC236}">
                <a16:creationId xmlns:a16="http://schemas.microsoft.com/office/drawing/2014/main" id="{D975AD70-497A-A045-88C9-EBC0A4F83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Oval 4">
            <a:extLst>
              <a:ext uri="{FF2B5EF4-FFF2-40B4-BE49-F238E27FC236}">
                <a16:creationId xmlns:a16="http://schemas.microsoft.com/office/drawing/2014/main" id="{0B206419-5BE1-D44D-AE8A-64E628BFA47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Oval 5">
            <a:extLst>
              <a:ext uri="{FF2B5EF4-FFF2-40B4-BE49-F238E27FC236}">
                <a16:creationId xmlns:a16="http://schemas.microsoft.com/office/drawing/2014/main" id="{B51A3784-214D-864C-8ABD-E99F612B2BE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Oval 6">
            <a:extLst>
              <a:ext uri="{FF2B5EF4-FFF2-40B4-BE49-F238E27FC236}">
                <a16:creationId xmlns:a16="http://schemas.microsoft.com/office/drawing/2014/main" id="{CDE9F3C8-B07A-7F4B-AA53-EB89F8357C8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Oval 7">
            <a:extLst>
              <a:ext uri="{FF2B5EF4-FFF2-40B4-BE49-F238E27FC236}">
                <a16:creationId xmlns:a16="http://schemas.microsoft.com/office/drawing/2014/main" id="{F81C1A60-04FB-3949-90B4-F767C4562B5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Oval 8">
            <a:extLst>
              <a:ext uri="{FF2B5EF4-FFF2-40B4-BE49-F238E27FC236}">
                <a16:creationId xmlns:a16="http://schemas.microsoft.com/office/drawing/2014/main" id="{D62B8517-E7D1-1A46-AC51-40DE1D229AE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Oval 9">
            <a:extLst>
              <a:ext uri="{FF2B5EF4-FFF2-40B4-BE49-F238E27FC236}">
                <a16:creationId xmlns:a16="http://schemas.microsoft.com/office/drawing/2014/main" id="{C85C1D35-F67E-F049-83D9-2E4BAE586E3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Oval 10">
            <a:extLst>
              <a:ext uri="{FF2B5EF4-FFF2-40B4-BE49-F238E27FC236}">
                <a16:creationId xmlns:a16="http://schemas.microsoft.com/office/drawing/2014/main" id="{43EE99E9-8540-FC46-BF4B-5035B055A4C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Oval 11">
            <a:extLst>
              <a:ext uri="{FF2B5EF4-FFF2-40B4-BE49-F238E27FC236}">
                <a16:creationId xmlns:a16="http://schemas.microsoft.com/office/drawing/2014/main" id="{16E1B4B7-B5A2-A34A-B975-F37AF2A37CF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Oval 12">
            <a:extLst>
              <a:ext uri="{FF2B5EF4-FFF2-40B4-BE49-F238E27FC236}">
                <a16:creationId xmlns:a16="http://schemas.microsoft.com/office/drawing/2014/main" id="{EEE82C2C-65B0-7642-BEAD-A7C5F2B04F5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Oval 13">
            <a:extLst>
              <a:ext uri="{FF2B5EF4-FFF2-40B4-BE49-F238E27FC236}">
                <a16:creationId xmlns:a16="http://schemas.microsoft.com/office/drawing/2014/main" id="{B186E5A2-0069-5244-B24E-AEE62A063BE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9" name="Oval 14">
            <a:extLst>
              <a:ext uri="{FF2B5EF4-FFF2-40B4-BE49-F238E27FC236}">
                <a16:creationId xmlns:a16="http://schemas.microsoft.com/office/drawing/2014/main" id="{DEFB223A-6213-7247-A8DA-A831440F957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0" name="Oval 15">
            <a:extLst>
              <a:ext uri="{FF2B5EF4-FFF2-40B4-BE49-F238E27FC236}">
                <a16:creationId xmlns:a16="http://schemas.microsoft.com/office/drawing/2014/main" id="{58E285DA-49CF-C44F-A100-427975926C1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1" name="Oval 16">
            <a:extLst>
              <a:ext uri="{FF2B5EF4-FFF2-40B4-BE49-F238E27FC236}">
                <a16:creationId xmlns:a16="http://schemas.microsoft.com/office/drawing/2014/main" id="{477AEDB8-1F61-D74E-9AF0-3ED4970833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2" name="Text Box 17">
            <a:extLst>
              <a:ext uri="{FF2B5EF4-FFF2-40B4-BE49-F238E27FC236}">
                <a16:creationId xmlns:a16="http://schemas.microsoft.com/office/drawing/2014/main" id="{31F6C718-AD52-D34A-91D3-2BD8E2E6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233" name="Line 18">
            <a:extLst>
              <a:ext uri="{FF2B5EF4-FFF2-40B4-BE49-F238E27FC236}">
                <a16:creationId xmlns:a16="http://schemas.microsoft.com/office/drawing/2014/main" id="{FB7D9311-20F4-4549-94B3-0356C15C2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9">
            <a:extLst>
              <a:ext uri="{FF2B5EF4-FFF2-40B4-BE49-F238E27FC236}">
                <a16:creationId xmlns:a16="http://schemas.microsoft.com/office/drawing/2014/main" id="{3CE251E7-C811-B241-A196-4EA8E3EE0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235" name="Line 20">
            <a:extLst>
              <a:ext uri="{FF2B5EF4-FFF2-40B4-BE49-F238E27FC236}">
                <a16:creationId xmlns:a16="http://schemas.microsoft.com/office/drawing/2014/main" id="{C152D505-F8DC-E84A-87AD-C439B718E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21">
            <a:extLst>
              <a:ext uri="{FF2B5EF4-FFF2-40B4-BE49-F238E27FC236}">
                <a16:creationId xmlns:a16="http://schemas.microsoft.com/office/drawing/2014/main" id="{DAA29B12-6451-ED40-BD85-C086FA80F35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7" name="Oval 22">
            <a:extLst>
              <a:ext uri="{FF2B5EF4-FFF2-40B4-BE49-F238E27FC236}">
                <a16:creationId xmlns:a16="http://schemas.microsoft.com/office/drawing/2014/main" id="{0FA83DF8-B9EC-B246-A347-4A585EB50E2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8" name="Oval 23">
            <a:extLst>
              <a:ext uri="{FF2B5EF4-FFF2-40B4-BE49-F238E27FC236}">
                <a16:creationId xmlns:a16="http://schemas.microsoft.com/office/drawing/2014/main" id="{878E44F7-7A70-7242-A641-F7A3B223911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9" name="Oval 24">
            <a:extLst>
              <a:ext uri="{FF2B5EF4-FFF2-40B4-BE49-F238E27FC236}">
                <a16:creationId xmlns:a16="http://schemas.microsoft.com/office/drawing/2014/main" id="{A66DCC5A-65A2-7B45-9294-5B275BB2E96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0" name="Oval 25">
            <a:extLst>
              <a:ext uri="{FF2B5EF4-FFF2-40B4-BE49-F238E27FC236}">
                <a16:creationId xmlns:a16="http://schemas.microsoft.com/office/drawing/2014/main" id="{A09D0205-C55B-BF41-A050-699E272C3DD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1" name="Oval 26">
            <a:extLst>
              <a:ext uri="{FF2B5EF4-FFF2-40B4-BE49-F238E27FC236}">
                <a16:creationId xmlns:a16="http://schemas.microsoft.com/office/drawing/2014/main" id="{C0E7572F-0A0F-7B43-8428-A760893EC6E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2" name="Oval 27">
            <a:extLst>
              <a:ext uri="{FF2B5EF4-FFF2-40B4-BE49-F238E27FC236}">
                <a16:creationId xmlns:a16="http://schemas.microsoft.com/office/drawing/2014/main" id="{28BD7B2C-A6EC-AB44-9569-8106A81DC1F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3" name="Oval 28">
            <a:extLst>
              <a:ext uri="{FF2B5EF4-FFF2-40B4-BE49-F238E27FC236}">
                <a16:creationId xmlns:a16="http://schemas.microsoft.com/office/drawing/2014/main" id="{E9D5CCAC-0CAF-A246-93D4-B87F4CD82B4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4" name="Oval 29">
            <a:extLst>
              <a:ext uri="{FF2B5EF4-FFF2-40B4-BE49-F238E27FC236}">
                <a16:creationId xmlns:a16="http://schemas.microsoft.com/office/drawing/2014/main" id="{D61F751B-9EF7-7646-8E56-B4A89D98CC0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5" name="Oval 30">
            <a:extLst>
              <a:ext uri="{FF2B5EF4-FFF2-40B4-BE49-F238E27FC236}">
                <a16:creationId xmlns:a16="http://schemas.microsoft.com/office/drawing/2014/main" id="{AD1A4E4F-5F6A-864B-A814-B13490C25B2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6" name="Oval 31">
            <a:extLst>
              <a:ext uri="{FF2B5EF4-FFF2-40B4-BE49-F238E27FC236}">
                <a16:creationId xmlns:a16="http://schemas.microsoft.com/office/drawing/2014/main" id="{05E12CBB-5552-AB4A-A6E9-504E0C67B52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7" name="Oval 32">
            <a:extLst>
              <a:ext uri="{FF2B5EF4-FFF2-40B4-BE49-F238E27FC236}">
                <a16:creationId xmlns:a16="http://schemas.microsoft.com/office/drawing/2014/main" id="{8C49ACA5-37D2-6343-AABB-5460B0661A9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48" name="Oval 33">
            <a:extLst>
              <a:ext uri="{FF2B5EF4-FFF2-40B4-BE49-F238E27FC236}">
                <a16:creationId xmlns:a16="http://schemas.microsoft.com/office/drawing/2014/main" id="{DEB559BD-C557-5F4D-A31C-1A27D8D4AE9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9" name="Oval 34">
            <a:extLst>
              <a:ext uri="{FF2B5EF4-FFF2-40B4-BE49-F238E27FC236}">
                <a16:creationId xmlns:a16="http://schemas.microsoft.com/office/drawing/2014/main" id="{EA98E14E-D4E7-3B4B-BA9B-827E5F59DEE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50" name="Oval 35">
            <a:extLst>
              <a:ext uri="{FF2B5EF4-FFF2-40B4-BE49-F238E27FC236}">
                <a16:creationId xmlns:a16="http://schemas.microsoft.com/office/drawing/2014/main" id="{DF802404-94D0-0A44-A2F0-40278F92DE7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51" name="Text Box 36">
            <a:extLst>
              <a:ext uri="{FF2B5EF4-FFF2-40B4-BE49-F238E27FC236}">
                <a16:creationId xmlns:a16="http://schemas.microsoft.com/office/drawing/2014/main" id="{6D8AF689-275F-1648-B8E6-AE62D150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252" name="Line 37">
            <a:extLst>
              <a:ext uri="{FF2B5EF4-FFF2-40B4-BE49-F238E27FC236}">
                <a16:creationId xmlns:a16="http://schemas.microsoft.com/office/drawing/2014/main" id="{40B7DB79-DF86-E14A-B96E-99131436C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Text Box 38">
            <a:extLst>
              <a:ext uri="{FF2B5EF4-FFF2-40B4-BE49-F238E27FC236}">
                <a16:creationId xmlns:a16="http://schemas.microsoft.com/office/drawing/2014/main" id="{7954138F-88D6-0343-8E70-CBABDD4E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254" name="Rectangle 39">
            <a:extLst>
              <a:ext uri="{FF2B5EF4-FFF2-40B4-BE49-F238E27FC236}">
                <a16:creationId xmlns:a16="http://schemas.microsoft.com/office/drawing/2014/main" id="{C9A6F35F-A901-BA44-B593-0FB2DE65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b="0" baseline="0"/>
          </a:p>
        </p:txBody>
      </p:sp>
      <p:sp>
        <p:nvSpPr>
          <p:cNvPr id="9255" name="Text Box 40">
            <a:extLst>
              <a:ext uri="{FF2B5EF4-FFF2-40B4-BE49-F238E27FC236}">
                <a16:creationId xmlns:a16="http://schemas.microsoft.com/office/drawing/2014/main" id="{9A130D47-85B9-474A-8944-F36E0B164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No relationship</a:t>
            </a:r>
          </a:p>
        </p:txBody>
      </p:sp>
      <p:sp>
        <p:nvSpPr>
          <p:cNvPr id="9256" name="Oval 41">
            <a:extLst>
              <a:ext uri="{FF2B5EF4-FFF2-40B4-BE49-F238E27FC236}">
                <a16:creationId xmlns:a16="http://schemas.microsoft.com/office/drawing/2014/main" id="{0CE4B476-FFA5-3043-A1B2-B502A0079AF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57" name="Oval 42">
            <a:extLst>
              <a:ext uri="{FF2B5EF4-FFF2-40B4-BE49-F238E27FC236}">
                <a16:creationId xmlns:a16="http://schemas.microsoft.com/office/drawing/2014/main" id="{2BCD1817-C471-E547-9515-38A079D0E1C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58" name="Oval 43">
            <a:extLst>
              <a:ext uri="{FF2B5EF4-FFF2-40B4-BE49-F238E27FC236}">
                <a16:creationId xmlns:a16="http://schemas.microsoft.com/office/drawing/2014/main" id="{A4416279-1F84-A844-9E5E-A14716769E2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59" name="Line 44">
            <a:extLst>
              <a:ext uri="{FF2B5EF4-FFF2-40B4-BE49-F238E27FC236}">
                <a16:creationId xmlns:a16="http://schemas.microsoft.com/office/drawing/2014/main" id="{0BEA7509-6C2C-2643-9136-7F3C41D1C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0" name="Line 45">
            <a:extLst>
              <a:ext uri="{FF2B5EF4-FFF2-40B4-BE49-F238E27FC236}">
                <a16:creationId xmlns:a16="http://schemas.microsoft.com/office/drawing/2014/main" id="{BE48881B-FD66-1B4B-86A1-4C21337C6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4DF20FC1-5B4A-4C4C-8E84-7C832B7D2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regression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7EC3381-1AAE-634C-A7D5-73BF43C5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9663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altLang="en-US" sz="2000" b="0" i="1" baseline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altLang="en-US" sz="2000" b="0" i="1" baseline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572CEE77-8B80-9D4F-ADC5-E268C769F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“Linear”?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7ADB4DE-CF6D-7F46-A0C7-1E61F628E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 this:</a:t>
            </a:r>
          </a:p>
          <a:p>
            <a:pPr eaLnBrk="1" hangingPunct="1"/>
            <a:r>
              <a:rPr lang="en-US" altLang="en-US" i="1"/>
              <a:t>Y=mX+B?</a:t>
            </a:r>
          </a:p>
        </p:txBody>
      </p:sp>
      <p:grpSp>
        <p:nvGrpSpPr>
          <p:cNvPr id="972804" name="Group 4">
            <a:extLst>
              <a:ext uri="{FF2B5EF4-FFF2-40B4-BE49-F238E27FC236}">
                <a16:creationId xmlns:a16="http://schemas.microsoft.com/office/drawing/2014/main" id="{19317E3B-3187-9741-9E6B-F4FA0E39A11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4800600" cy="3276600"/>
            <a:chOff x="1776" y="1824"/>
            <a:chExt cx="3024" cy="2064"/>
          </a:xfrm>
        </p:grpSpPr>
        <p:sp>
          <p:nvSpPr>
            <p:cNvPr id="11276" name="Line 5">
              <a:extLst>
                <a:ext uri="{FF2B5EF4-FFF2-40B4-BE49-F238E27FC236}">
                  <a16:creationId xmlns:a16="http://schemas.microsoft.com/office/drawing/2014/main" id="{E49C5EA2-9A29-694E-B4C6-6C27E2A70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6">
              <a:extLst>
                <a:ext uri="{FF2B5EF4-FFF2-40B4-BE49-F238E27FC236}">
                  <a16:creationId xmlns:a16="http://schemas.microsoft.com/office/drawing/2014/main" id="{08CF6260-DC8E-BF47-A266-643D47614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7">
              <a:extLst>
                <a:ext uri="{FF2B5EF4-FFF2-40B4-BE49-F238E27FC236}">
                  <a16:creationId xmlns:a16="http://schemas.microsoft.com/office/drawing/2014/main" id="{8C8192A1-A8B0-2D48-9209-1C0F95020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920"/>
              <a:ext cx="1920" cy="163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2808" name="Group 8">
            <a:extLst>
              <a:ext uri="{FF2B5EF4-FFF2-40B4-BE49-F238E27FC236}">
                <a16:creationId xmlns:a16="http://schemas.microsoft.com/office/drawing/2014/main" id="{03E2CBC3-DD06-C849-866E-4B60B1D1222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029200"/>
            <a:ext cx="2971800" cy="533400"/>
            <a:chOff x="1392" y="3168"/>
            <a:chExt cx="1872" cy="336"/>
          </a:xfrm>
        </p:grpSpPr>
        <p:sp>
          <p:nvSpPr>
            <p:cNvPr id="11273" name="Oval 9">
              <a:extLst>
                <a:ext uri="{FF2B5EF4-FFF2-40B4-BE49-F238E27FC236}">
                  <a16:creationId xmlns:a16="http://schemas.microsoft.com/office/drawing/2014/main" id="{9FE0DA81-B326-774A-906C-44B75BF7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33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4" name="Text Box 10">
              <a:extLst>
                <a:ext uri="{FF2B5EF4-FFF2-40B4-BE49-F238E27FC236}">
                  <a16:creationId xmlns:a16="http://schemas.microsoft.com/office/drawing/2014/main" id="{E357AC65-55DC-554D-9F35-43C888BF6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6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i="1" baseline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id="{0B2F9FF1-B981-7A48-86BC-DF0FCF92C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13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2812" name="Group 12">
            <a:extLst>
              <a:ext uri="{FF2B5EF4-FFF2-40B4-BE49-F238E27FC236}">
                <a16:creationId xmlns:a16="http://schemas.microsoft.com/office/drawing/2014/main" id="{DB5DD6B3-CC9E-9B45-B0DD-A52DFD82C13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124200"/>
            <a:ext cx="1752600" cy="1066800"/>
            <a:chOff x="3984" y="1968"/>
            <a:chExt cx="1104" cy="672"/>
          </a:xfrm>
        </p:grpSpPr>
        <p:sp>
          <p:nvSpPr>
            <p:cNvPr id="11270" name="Line 13">
              <a:extLst>
                <a:ext uri="{FF2B5EF4-FFF2-40B4-BE49-F238E27FC236}">
                  <a16:creationId xmlns:a16="http://schemas.microsoft.com/office/drawing/2014/main" id="{45D0D574-D1B6-B546-ACC4-54A4D05F5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2640"/>
              <a:ext cx="81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Line 14">
              <a:extLst>
                <a:ext uri="{FF2B5EF4-FFF2-40B4-BE49-F238E27FC236}">
                  <a16:creationId xmlns:a16="http://schemas.microsoft.com/office/drawing/2014/main" id="{3C283121-2238-F641-9C2F-A4A4BAA2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968"/>
              <a:ext cx="0" cy="67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15">
              <a:extLst>
                <a:ext uri="{FF2B5EF4-FFF2-40B4-BE49-F238E27FC236}">
                  <a16:creationId xmlns:a16="http://schemas.microsoft.com/office/drawing/2014/main" id="{3A8A9DBB-6F90-F54D-B7AE-BD3067DE2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baseline="0">
                  <a:solidFill>
                    <a:srgbClr val="FF66FF"/>
                  </a:solidFill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19374B56-F115-1D41-99C7-D6010D705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Slope?</a:t>
            </a:r>
          </a:p>
        </p:txBody>
      </p:sp>
      <p:sp>
        <p:nvSpPr>
          <p:cNvPr id="12290" name="Text Box 3">
            <a:extLst>
              <a:ext uri="{FF2B5EF4-FFF2-40B4-BE49-F238E27FC236}">
                <a16:creationId xmlns:a16="http://schemas.microsoft.com/office/drawing/2014/main" id="{9E5D0CB3-6806-854F-BBCB-0E5737A8E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7772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 baseline="0">
                <a:solidFill>
                  <a:schemeClr val="tx1"/>
                </a:solidFill>
              </a:rPr>
              <a:t>A slope of 2 means that every 1-unit change in X yields a 2-unit change in Y.</a:t>
            </a:r>
          </a:p>
          <a:p>
            <a:pPr>
              <a:spcBef>
                <a:spcPct val="50000"/>
              </a:spcBef>
            </a:pPr>
            <a:endParaRPr lang="en-US" altLang="en-US" sz="2800" b="0" baseline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sz="2800" b="0" baseline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F62DFBA-13A5-7D41-993D-22924382D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A34BFF67-FE6B-3F4B-BE5D-09DAA4C8E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If you know something about X, this knowledge helps you predict something about Y.  (Sound familiar?…sound like conditional probabilities?)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-2500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-2500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4631</TotalTime>
  <Words>974</Words>
  <Application>Microsoft Macintosh PowerPoint</Application>
  <PresentationFormat>On-screen Show (4:3)</PresentationFormat>
  <Paragraphs>196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SimSun</vt:lpstr>
      <vt:lpstr>Arial</vt:lpstr>
      <vt:lpstr>Symbol</vt:lpstr>
      <vt:lpstr>Tahoma</vt:lpstr>
      <vt:lpstr>Times</vt:lpstr>
      <vt:lpstr>Times New Roman</vt:lpstr>
      <vt:lpstr>Wingdings</vt:lpstr>
      <vt:lpstr>Blends</vt:lpstr>
      <vt:lpstr>Equation</vt:lpstr>
      <vt:lpstr>Clip</vt:lpstr>
      <vt:lpstr>Linear correlation and linear regression</vt:lpstr>
      <vt:lpstr>Scatter Plots of Data with Various Correlation Coefficients</vt:lpstr>
      <vt:lpstr>Linear Correlation</vt:lpstr>
      <vt:lpstr>Linear Correlation</vt:lpstr>
      <vt:lpstr>Linear Correlation</vt:lpstr>
      <vt:lpstr>Linear regression</vt:lpstr>
      <vt:lpstr>What is “Linear”?</vt:lpstr>
      <vt:lpstr>What’s Slope?</vt:lpstr>
      <vt:lpstr>Prediction</vt:lpstr>
      <vt:lpstr>Regression equation…</vt:lpstr>
      <vt:lpstr>Predicted value for an individual…</vt:lpstr>
      <vt:lpstr>Assumptions (or the fine print)</vt:lpstr>
      <vt:lpstr>PowerPoint Presentation</vt:lpstr>
      <vt:lpstr>Regression Picture</vt:lpstr>
      <vt:lpstr>Multiple Linear Regression</vt:lpstr>
      <vt:lpstr>Residual Analysis for Linearity</vt:lpstr>
      <vt:lpstr>Residual Analysis for  Homoscedasticity </vt:lpstr>
      <vt:lpstr>PowerPoint Presentation</vt:lpstr>
      <vt:lpstr>Other types of multivariate regression</vt:lpstr>
      <vt:lpstr>PowerPoint Presentation</vt:lpstr>
      <vt:lpstr>Multivariate regression pitfalls</vt:lpstr>
      <vt:lpstr>Multicollinearity </vt:lpstr>
      <vt:lpstr>Residual confounding</vt:lpstr>
      <vt:lpstr>Overfitting</vt:lpstr>
      <vt:lpstr>Overfitting</vt:lpstr>
      <vt:lpstr>Review of statistical tests</vt:lpstr>
    </vt:vector>
  </TitlesOfParts>
  <Company>Stanford Univesity</Company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kristinc</dc:creator>
  <cp:lastModifiedBy>Parag Pradhan</cp:lastModifiedBy>
  <cp:revision>123</cp:revision>
  <dcterms:created xsi:type="dcterms:W3CDTF">2004-09-29T20:13:20Z</dcterms:created>
  <dcterms:modified xsi:type="dcterms:W3CDTF">2018-01-07T11:40:55Z</dcterms:modified>
</cp:coreProperties>
</file>