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0"/>
    <p:restoredTop sz="94526"/>
  </p:normalViewPr>
  <p:slideViewPr>
    <p:cSldViewPr snapToGrid="0" snapToObjects="1" showGuides="1">
      <p:cViewPr varScale="1">
        <p:scale>
          <a:sx n="123" d="100"/>
          <a:sy n="123" d="100"/>
        </p:scale>
        <p:origin x="4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48DA8-E06A-0B49-B896-4D19540BB423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C225D9-5322-5A47-A425-5E3608634382}">
      <dgm:prSet phldrT="[Text]" phldr="0"/>
      <dgm:spPr/>
      <dgm:t>
        <a:bodyPr/>
        <a:lstStyle/>
        <a:p>
          <a:r>
            <a:rPr lang="en-GB" dirty="0"/>
            <a:t>ML Sessions</a:t>
          </a:r>
        </a:p>
      </dgm:t>
    </dgm:pt>
    <dgm:pt modelId="{5BE5CD76-961D-5A4B-867B-30832FCB0CFD}" type="parTrans" cxnId="{FB1D24E9-68E0-D84A-AE3E-F556CBD72BB3}">
      <dgm:prSet/>
      <dgm:spPr/>
      <dgm:t>
        <a:bodyPr/>
        <a:lstStyle/>
        <a:p>
          <a:endParaRPr lang="en-GB"/>
        </a:p>
      </dgm:t>
    </dgm:pt>
    <dgm:pt modelId="{E889D04C-7D2A-3743-998C-4148CBFB592B}" type="sibTrans" cxnId="{FB1D24E9-68E0-D84A-AE3E-F556CBD72BB3}">
      <dgm:prSet/>
      <dgm:spPr/>
      <dgm:t>
        <a:bodyPr/>
        <a:lstStyle/>
        <a:p>
          <a:endParaRPr lang="en-GB"/>
        </a:p>
      </dgm:t>
    </dgm:pt>
    <dgm:pt modelId="{607196C6-6A1B-774B-8CB0-BB85DA4B033B}">
      <dgm:prSet phldrT="[Text]" phldr="0"/>
      <dgm:spPr/>
      <dgm:t>
        <a:bodyPr/>
        <a:lstStyle/>
        <a:p>
          <a:r>
            <a:rPr lang="en-GB" dirty="0"/>
            <a:t>Kaggle Profile</a:t>
          </a:r>
        </a:p>
      </dgm:t>
    </dgm:pt>
    <dgm:pt modelId="{73A3102E-2542-484C-A4B4-DD412ADC1C25}" type="parTrans" cxnId="{6D867907-7142-4B4D-9A41-7142AFF3270B}">
      <dgm:prSet/>
      <dgm:spPr/>
      <dgm:t>
        <a:bodyPr/>
        <a:lstStyle/>
        <a:p>
          <a:endParaRPr lang="en-GB"/>
        </a:p>
      </dgm:t>
    </dgm:pt>
    <dgm:pt modelId="{25E46D74-7DB2-2640-A35E-7E05D5E487D9}" type="sibTrans" cxnId="{6D867907-7142-4B4D-9A41-7142AFF3270B}">
      <dgm:prSet/>
      <dgm:spPr/>
      <dgm:t>
        <a:bodyPr/>
        <a:lstStyle/>
        <a:p>
          <a:endParaRPr lang="en-GB"/>
        </a:p>
      </dgm:t>
    </dgm:pt>
    <dgm:pt modelId="{6003B44A-4184-684B-998A-6A98B3D84614}">
      <dgm:prSet phldrT="[Text]" phldr="0"/>
      <dgm:spPr/>
      <dgm:t>
        <a:bodyPr/>
        <a:lstStyle/>
        <a:p>
          <a:r>
            <a:rPr lang="en-GB" dirty="0"/>
            <a:t>Advanced use cases</a:t>
          </a:r>
        </a:p>
      </dgm:t>
    </dgm:pt>
    <dgm:pt modelId="{DB7A82CF-4A3C-D64A-97CB-10F2C44D9E69}" type="parTrans" cxnId="{2A8C7A29-333A-CF4D-98DD-5F45B5F66987}">
      <dgm:prSet/>
      <dgm:spPr/>
      <dgm:t>
        <a:bodyPr/>
        <a:lstStyle/>
        <a:p>
          <a:endParaRPr lang="en-GB"/>
        </a:p>
      </dgm:t>
    </dgm:pt>
    <dgm:pt modelId="{3750D21D-ED60-3D45-A328-CDC3E796A6F8}" type="sibTrans" cxnId="{2A8C7A29-333A-CF4D-98DD-5F45B5F66987}">
      <dgm:prSet/>
      <dgm:spPr/>
      <dgm:t>
        <a:bodyPr/>
        <a:lstStyle/>
        <a:p>
          <a:endParaRPr lang="en-GB"/>
        </a:p>
      </dgm:t>
    </dgm:pt>
    <dgm:pt modelId="{127A3B86-1BFF-6E44-B6F2-AF78C0DA2425}">
      <dgm:prSet/>
      <dgm:spPr/>
      <dgm:t>
        <a:bodyPr/>
        <a:lstStyle/>
        <a:p>
          <a:r>
            <a:rPr lang="en-GB" dirty="0"/>
            <a:t>Interview Preparation</a:t>
          </a:r>
        </a:p>
      </dgm:t>
    </dgm:pt>
    <dgm:pt modelId="{A90770FF-A5A0-F24A-A7E9-4BDA79EE29B7}" type="parTrans" cxnId="{435CFD91-ED42-EE45-8CCF-62599273B4E7}">
      <dgm:prSet/>
      <dgm:spPr/>
      <dgm:t>
        <a:bodyPr/>
        <a:lstStyle/>
        <a:p>
          <a:endParaRPr lang="en-GB"/>
        </a:p>
      </dgm:t>
    </dgm:pt>
    <dgm:pt modelId="{511E39C4-E880-1C43-A2F0-D68C9DD5419B}" type="sibTrans" cxnId="{435CFD91-ED42-EE45-8CCF-62599273B4E7}">
      <dgm:prSet/>
      <dgm:spPr/>
      <dgm:t>
        <a:bodyPr/>
        <a:lstStyle/>
        <a:p>
          <a:endParaRPr lang="en-GB"/>
        </a:p>
      </dgm:t>
    </dgm:pt>
    <dgm:pt modelId="{57115A56-E009-6347-BA9D-79E868F80738}">
      <dgm:prSet/>
      <dgm:spPr/>
      <dgm:t>
        <a:bodyPr/>
        <a:lstStyle/>
        <a:p>
          <a:r>
            <a:rPr lang="en-GB" dirty="0"/>
            <a:t>Appearing for Interviews</a:t>
          </a:r>
        </a:p>
      </dgm:t>
    </dgm:pt>
    <dgm:pt modelId="{DD45E799-C912-8E48-A98E-BDE49E6C40A4}" type="parTrans" cxnId="{00146EA0-03E6-1E45-8E67-038AFD659D94}">
      <dgm:prSet/>
      <dgm:spPr/>
      <dgm:t>
        <a:bodyPr/>
        <a:lstStyle/>
        <a:p>
          <a:endParaRPr lang="en-GB"/>
        </a:p>
      </dgm:t>
    </dgm:pt>
    <dgm:pt modelId="{B872BE13-F1A3-EB4E-BC3E-965A6749F7C3}" type="sibTrans" cxnId="{00146EA0-03E6-1E45-8E67-038AFD659D94}">
      <dgm:prSet/>
      <dgm:spPr/>
      <dgm:t>
        <a:bodyPr/>
        <a:lstStyle/>
        <a:p>
          <a:endParaRPr lang="en-GB"/>
        </a:p>
      </dgm:t>
    </dgm:pt>
    <dgm:pt modelId="{41E19509-4991-1449-B61B-5FEBAEDDCC79}" type="pres">
      <dgm:prSet presAssocID="{17B48DA8-E06A-0B49-B896-4D19540BB423}" presName="rootnode" presStyleCnt="0">
        <dgm:presLayoutVars>
          <dgm:chMax/>
          <dgm:chPref/>
          <dgm:dir/>
          <dgm:animLvl val="lvl"/>
        </dgm:presLayoutVars>
      </dgm:prSet>
      <dgm:spPr/>
    </dgm:pt>
    <dgm:pt modelId="{3B21FCA6-893B-2949-B22E-5959583AC41E}" type="pres">
      <dgm:prSet presAssocID="{CEC225D9-5322-5A47-A425-5E3608634382}" presName="composite" presStyleCnt="0"/>
      <dgm:spPr/>
    </dgm:pt>
    <dgm:pt modelId="{630FDD4E-E1BB-A343-9F20-4A9EB605C66E}" type="pres">
      <dgm:prSet presAssocID="{CEC225D9-5322-5A47-A425-5E3608634382}" presName="LShape" presStyleLbl="alignNode1" presStyleIdx="0" presStyleCnt="9"/>
      <dgm:spPr/>
    </dgm:pt>
    <dgm:pt modelId="{AAC33BE0-1FC4-F84D-9DCF-CA5CA9671EE6}" type="pres">
      <dgm:prSet presAssocID="{CEC225D9-5322-5A47-A425-5E360863438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95BAB7B-4DC4-D048-AF18-AB52AB23E084}" type="pres">
      <dgm:prSet presAssocID="{CEC225D9-5322-5A47-A425-5E3608634382}" presName="Triangle" presStyleLbl="alignNode1" presStyleIdx="1" presStyleCnt="9"/>
      <dgm:spPr/>
    </dgm:pt>
    <dgm:pt modelId="{651B9410-2BD7-424C-809A-28AE06F3BF12}" type="pres">
      <dgm:prSet presAssocID="{E889D04C-7D2A-3743-998C-4148CBFB592B}" presName="sibTrans" presStyleCnt="0"/>
      <dgm:spPr/>
    </dgm:pt>
    <dgm:pt modelId="{97E2B34B-EC67-AB41-96D8-F44EB28BFB77}" type="pres">
      <dgm:prSet presAssocID="{E889D04C-7D2A-3743-998C-4148CBFB592B}" presName="space" presStyleCnt="0"/>
      <dgm:spPr/>
    </dgm:pt>
    <dgm:pt modelId="{A8C81CBF-0B49-DB41-9A58-E9BC4FEDBF53}" type="pres">
      <dgm:prSet presAssocID="{607196C6-6A1B-774B-8CB0-BB85DA4B033B}" presName="composite" presStyleCnt="0"/>
      <dgm:spPr/>
    </dgm:pt>
    <dgm:pt modelId="{DC07C7DA-A2B7-0443-A4AD-8E7B3026AAB3}" type="pres">
      <dgm:prSet presAssocID="{607196C6-6A1B-774B-8CB0-BB85DA4B033B}" presName="LShape" presStyleLbl="alignNode1" presStyleIdx="2" presStyleCnt="9"/>
      <dgm:spPr/>
    </dgm:pt>
    <dgm:pt modelId="{2FA77ADC-39CA-A243-8EF4-4198B21036A6}" type="pres">
      <dgm:prSet presAssocID="{607196C6-6A1B-774B-8CB0-BB85DA4B03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468A26B-B4FC-CD49-BFF4-48EBE140BD00}" type="pres">
      <dgm:prSet presAssocID="{607196C6-6A1B-774B-8CB0-BB85DA4B033B}" presName="Triangle" presStyleLbl="alignNode1" presStyleIdx="3" presStyleCnt="9"/>
      <dgm:spPr/>
    </dgm:pt>
    <dgm:pt modelId="{AB9B7171-05F3-0D48-A3B8-DC34A5144F04}" type="pres">
      <dgm:prSet presAssocID="{25E46D74-7DB2-2640-A35E-7E05D5E487D9}" presName="sibTrans" presStyleCnt="0"/>
      <dgm:spPr/>
    </dgm:pt>
    <dgm:pt modelId="{9B1C08EE-9ACF-444A-9BFC-5A92639B1061}" type="pres">
      <dgm:prSet presAssocID="{25E46D74-7DB2-2640-A35E-7E05D5E487D9}" presName="space" presStyleCnt="0"/>
      <dgm:spPr/>
    </dgm:pt>
    <dgm:pt modelId="{81EB0E37-EEA9-CA45-B4FD-0631A4D99CF6}" type="pres">
      <dgm:prSet presAssocID="{6003B44A-4184-684B-998A-6A98B3D84614}" presName="composite" presStyleCnt="0"/>
      <dgm:spPr/>
    </dgm:pt>
    <dgm:pt modelId="{61536116-2B85-0042-B73D-DD1C42E88E07}" type="pres">
      <dgm:prSet presAssocID="{6003B44A-4184-684B-998A-6A98B3D84614}" presName="LShape" presStyleLbl="alignNode1" presStyleIdx="4" presStyleCnt="9"/>
      <dgm:spPr/>
    </dgm:pt>
    <dgm:pt modelId="{3C4D2DFA-5576-7040-A313-AE0E74D45083}" type="pres">
      <dgm:prSet presAssocID="{6003B44A-4184-684B-998A-6A98B3D8461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477AE8C-F29B-AF4D-BBB6-C48A0D8DA675}" type="pres">
      <dgm:prSet presAssocID="{6003B44A-4184-684B-998A-6A98B3D84614}" presName="Triangle" presStyleLbl="alignNode1" presStyleIdx="5" presStyleCnt="9"/>
      <dgm:spPr/>
    </dgm:pt>
    <dgm:pt modelId="{1E8A345A-1BC0-564E-8FA7-B21AC80626B7}" type="pres">
      <dgm:prSet presAssocID="{3750D21D-ED60-3D45-A328-CDC3E796A6F8}" presName="sibTrans" presStyleCnt="0"/>
      <dgm:spPr/>
    </dgm:pt>
    <dgm:pt modelId="{AC3DA88E-A2BE-D64B-ADE9-C2D05DB38A4B}" type="pres">
      <dgm:prSet presAssocID="{3750D21D-ED60-3D45-A328-CDC3E796A6F8}" presName="space" presStyleCnt="0"/>
      <dgm:spPr/>
    </dgm:pt>
    <dgm:pt modelId="{2022C0B4-2E28-CA49-8A0E-64A527E9E920}" type="pres">
      <dgm:prSet presAssocID="{127A3B86-1BFF-6E44-B6F2-AF78C0DA2425}" presName="composite" presStyleCnt="0"/>
      <dgm:spPr/>
    </dgm:pt>
    <dgm:pt modelId="{E2338F25-1E49-EF4D-9779-0ED83589219E}" type="pres">
      <dgm:prSet presAssocID="{127A3B86-1BFF-6E44-B6F2-AF78C0DA2425}" presName="LShape" presStyleLbl="alignNode1" presStyleIdx="6" presStyleCnt="9"/>
      <dgm:spPr/>
    </dgm:pt>
    <dgm:pt modelId="{15F16927-CD65-4A43-9AA5-209D5109C45C}" type="pres">
      <dgm:prSet presAssocID="{127A3B86-1BFF-6E44-B6F2-AF78C0DA24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B90E526-D234-CA41-B750-4ACDE94D043C}" type="pres">
      <dgm:prSet presAssocID="{127A3B86-1BFF-6E44-B6F2-AF78C0DA2425}" presName="Triangle" presStyleLbl="alignNode1" presStyleIdx="7" presStyleCnt="9"/>
      <dgm:spPr/>
    </dgm:pt>
    <dgm:pt modelId="{79A45BC3-4138-C748-B6DC-E9BCD1040E52}" type="pres">
      <dgm:prSet presAssocID="{511E39C4-E880-1C43-A2F0-D68C9DD5419B}" presName="sibTrans" presStyleCnt="0"/>
      <dgm:spPr/>
    </dgm:pt>
    <dgm:pt modelId="{8DDA6933-C64E-BD43-8D4E-03086FABF017}" type="pres">
      <dgm:prSet presAssocID="{511E39C4-E880-1C43-A2F0-D68C9DD5419B}" presName="space" presStyleCnt="0"/>
      <dgm:spPr/>
    </dgm:pt>
    <dgm:pt modelId="{891401A9-08B8-024C-B453-A67F3ECB740B}" type="pres">
      <dgm:prSet presAssocID="{57115A56-E009-6347-BA9D-79E868F80738}" presName="composite" presStyleCnt="0"/>
      <dgm:spPr/>
    </dgm:pt>
    <dgm:pt modelId="{FD7D725B-5843-0A4F-BDB0-55CE4C24E0DD}" type="pres">
      <dgm:prSet presAssocID="{57115A56-E009-6347-BA9D-79E868F80738}" presName="LShape" presStyleLbl="alignNode1" presStyleIdx="8" presStyleCnt="9"/>
      <dgm:spPr/>
    </dgm:pt>
    <dgm:pt modelId="{97CA5E62-801E-E14B-8C7F-98E1482B6876}" type="pres">
      <dgm:prSet presAssocID="{57115A56-E009-6347-BA9D-79E868F8073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8B35606-5B3B-AB4E-9E82-88157AA4D726}" type="presOf" srcId="{607196C6-6A1B-774B-8CB0-BB85DA4B033B}" destId="{2FA77ADC-39CA-A243-8EF4-4198B21036A6}" srcOrd="0" destOrd="0" presId="urn:microsoft.com/office/officeart/2009/3/layout/StepUpProcess"/>
    <dgm:cxn modelId="{6D867907-7142-4B4D-9A41-7142AFF3270B}" srcId="{17B48DA8-E06A-0B49-B896-4D19540BB423}" destId="{607196C6-6A1B-774B-8CB0-BB85DA4B033B}" srcOrd="1" destOrd="0" parTransId="{73A3102E-2542-484C-A4B4-DD412ADC1C25}" sibTransId="{25E46D74-7DB2-2640-A35E-7E05D5E487D9}"/>
    <dgm:cxn modelId="{2A8C7A29-333A-CF4D-98DD-5F45B5F66987}" srcId="{17B48DA8-E06A-0B49-B896-4D19540BB423}" destId="{6003B44A-4184-684B-998A-6A98B3D84614}" srcOrd="2" destOrd="0" parTransId="{DB7A82CF-4A3C-D64A-97CB-10F2C44D9E69}" sibTransId="{3750D21D-ED60-3D45-A328-CDC3E796A6F8}"/>
    <dgm:cxn modelId="{E092D63D-0502-6246-865C-35F5E6493F73}" type="presOf" srcId="{57115A56-E009-6347-BA9D-79E868F80738}" destId="{97CA5E62-801E-E14B-8C7F-98E1482B6876}" srcOrd="0" destOrd="0" presId="urn:microsoft.com/office/officeart/2009/3/layout/StepUpProcess"/>
    <dgm:cxn modelId="{103BF271-81D0-114B-83D8-1CD01B44CF0A}" type="presOf" srcId="{CEC225D9-5322-5A47-A425-5E3608634382}" destId="{AAC33BE0-1FC4-F84D-9DCF-CA5CA9671EE6}" srcOrd="0" destOrd="0" presId="urn:microsoft.com/office/officeart/2009/3/layout/StepUpProcess"/>
    <dgm:cxn modelId="{B496E18B-E457-8C4A-997B-FA0372AD4C7B}" type="presOf" srcId="{17B48DA8-E06A-0B49-B896-4D19540BB423}" destId="{41E19509-4991-1449-B61B-5FEBAEDDCC79}" srcOrd="0" destOrd="0" presId="urn:microsoft.com/office/officeart/2009/3/layout/StepUpProcess"/>
    <dgm:cxn modelId="{435CFD91-ED42-EE45-8CCF-62599273B4E7}" srcId="{17B48DA8-E06A-0B49-B896-4D19540BB423}" destId="{127A3B86-1BFF-6E44-B6F2-AF78C0DA2425}" srcOrd="3" destOrd="0" parTransId="{A90770FF-A5A0-F24A-A7E9-4BDA79EE29B7}" sibTransId="{511E39C4-E880-1C43-A2F0-D68C9DD5419B}"/>
    <dgm:cxn modelId="{7216FC92-0454-144B-91DC-1F2EA50762D1}" type="presOf" srcId="{6003B44A-4184-684B-998A-6A98B3D84614}" destId="{3C4D2DFA-5576-7040-A313-AE0E74D45083}" srcOrd="0" destOrd="0" presId="urn:microsoft.com/office/officeart/2009/3/layout/StepUpProcess"/>
    <dgm:cxn modelId="{00146EA0-03E6-1E45-8E67-038AFD659D94}" srcId="{17B48DA8-E06A-0B49-B896-4D19540BB423}" destId="{57115A56-E009-6347-BA9D-79E868F80738}" srcOrd="4" destOrd="0" parTransId="{DD45E799-C912-8E48-A98E-BDE49E6C40A4}" sibTransId="{B872BE13-F1A3-EB4E-BC3E-965A6749F7C3}"/>
    <dgm:cxn modelId="{24EA6FCE-05C3-F347-B81D-9083EEF89ECD}" type="presOf" srcId="{127A3B86-1BFF-6E44-B6F2-AF78C0DA2425}" destId="{15F16927-CD65-4A43-9AA5-209D5109C45C}" srcOrd="0" destOrd="0" presId="urn:microsoft.com/office/officeart/2009/3/layout/StepUpProcess"/>
    <dgm:cxn modelId="{FB1D24E9-68E0-D84A-AE3E-F556CBD72BB3}" srcId="{17B48DA8-E06A-0B49-B896-4D19540BB423}" destId="{CEC225D9-5322-5A47-A425-5E3608634382}" srcOrd="0" destOrd="0" parTransId="{5BE5CD76-961D-5A4B-867B-30832FCB0CFD}" sibTransId="{E889D04C-7D2A-3743-998C-4148CBFB592B}"/>
    <dgm:cxn modelId="{9A954FA1-5E0D-094F-B760-BEEB0D65B4D5}" type="presParOf" srcId="{41E19509-4991-1449-B61B-5FEBAEDDCC79}" destId="{3B21FCA6-893B-2949-B22E-5959583AC41E}" srcOrd="0" destOrd="0" presId="urn:microsoft.com/office/officeart/2009/3/layout/StepUpProcess"/>
    <dgm:cxn modelId="{C23AE86C-00BD-8648-A1D5-A01F2C33E8B8}" type="presParOf" srcId="{3B21FCA6-893B-2949-B22E-5959583AC41E}" destId="{630FDD4E-E1BB-A343-9F20-4A9EB605C66E}" srcOrd="0" destOrd="0" presId="urn:microsoft.com/office/officeart/2009/3/layout/StepUpProcess"/>
    <dgm:cxn modelId="{ACF31B41-DE23-BA43-876A-12A4D95826F7}" type="presParOf" srcId="{3B21FCA6-893B-2949-B22E-5959583AC41E}" destId="{AAC33BE0-1FC4-F84D-9DCF-CA5CA9671EE6}" srcOrd="1" destOrd="0" presId="urn:microsoft.com/office/officeart/2009/3/layout/StepUpProcess"/>
    <dgm:cxn modelId="{2C6925AD-47F5-8546-8D99-7CD56F6AF9F5}" type="presParOf" srcId="{3B21FCA6-893B-2949-B22E-5959583AC41E}" destId="{895BAB7B-4DC4-D048-AF18-AB52AB23E084}" srcOrd="2" destOrd="0" presId="urn:microsoft.com/office/officeart/2009/3/layout/StepUpProcess"/>
    <dgm:cxn modelId="{E8C4D4FA-DF6F-7743-920D-0B5402EF41F8}" type="presParOf" srcId="{41E19509-4991-1449-B61B-5FEBAEDDCC79}" destId="{651B9410-2BD7-424C-809A-28AE06F3BF12}" srcOrd="1" destOrd="0" presId="urn:microsoft.com/office/officeart/2009/3/layout/StepUpProcess"/>
    <dgm:cxn modelId="{B7C7A016-48CA-5F4A-81DD-A8F54BE7BD2A}" type="presParOf" srcId="{651B9410-2BD7-424C-809A-28AE06F3BF12}" destId="{97E2B34B-EC67-AB41-96D8-F44EB28BFB77}" srcOrd="0" destOrd="0" presId="urn:microsoft.com/office/officeart/2009/3/layout/StepUpProcess"/>
    <dgm:cxn modelId="{82D6DBC3-8FC2-004D-9DE0-A2350E39F1DD}" type="presParOf" srcId="{41E19509-4991-1449-B61B-5FEBAEDDCC79}" destId="{A8C81CBF-0B49-DB41-9A58-E9BC4FEDBF53}" srcOrd="2" destOrd="0" presId="urn:microsoft.com/office/officeart/2009/3/layout/StepUpProcess"/>
    <dgm:cxn modelId="{8DBE2BC4-40E3-0142-99E7-9583C6E42AD3}" type="presParOf" srcId="{A8C81CBF-0B49-DB41-9A58-E9BC4FEDBF53}" destId="{DC07C7DA-A2B7-0443-A4AD-8E7B3026AAB3}" srcOrd="0" destOrd="0" presId="urn:microsoft.com/office/officeart/2009/3/layout/StepUpProcess"/>
    <dgm:cxn modelId="{D1098324-2354-2144-9170-8994BFF6577F}" type="presParOf" srcId="{A8C81CBF-0B49-DB41-9A58-E9BC4FEDBF53}" destId="{2FA77ADC-39CA-A243-8EF4-4198B21036A6}" srcOrd="1" destOrd="0" presId="urn:microsoft.com/office/officeart/2009/3/layout/StepUpProcess"/>
    <dgm:cxn modelId="{21135499-307F-B044-BBEF-3FC6611DCA63}" type="presParOf" srcId="{A8C81CBF-0B49-DB41-9A58-E9BC4FEDBF53}" destId="{C468A26B-B4FC-CD49-BFF4-48EBE140BD00}" srcOrd="2" destOrd="0" presId="urn:microsoft.com/office/officeart/2009/3/layout/StepUpProcess"/>
    <dgm:cxn modelId="{9C22639A-01A7-7849-B386-F0BB97338675}" type="presParOf" srcId="{41E19509-4991-1449-B61B-5FEBAEDDCC79}" destId="{AB9B7171-05F3-0D48-A3B8-DC34A5144F04}" srcOrd="3" destOrd="0" presId="urn:microsoft.com/office/officeart/2009/3/layout/StepUpProcess"/>
    <dgm:cxn modelId="{77FF9582-2352-2246-A252-8EC50DA40BAF}" type="presParOf" srcId="{AB9B7171-05F3-0D48-A3B8-DC34A5144F04}" destId="{9B1C08EE-9ACF-444A-9BFC-5A92639B1061}" srcOrd="0" destOrd="0" presId="urn:microsoft.com/office/officeart/2009/3/layout/StepUpProcess"/>
    <dgm:cxn modelId="{3BFB385F-E819-2D40-8B4A-3DB6EB8032D1}" type="presParOf" srcId="{41E19509-4991-1449-B61B-5FEBAEDDCC79}" destId="{81EB0E37-EEA9-CA45-B4FD-0631A4D99CF6}" srcOrd="4" destOrd="0" presId="urn:microsoft.com/office/officeart/2009/3/layout/StepUpProcess"/>
    <dgm:cxn modelId="{4A304C5A-211F-6448-A2D6-A250CD051264}" type="presParOf" srcId="{81EB0E37-EEA9-CA45-B4FD-0631A4D99CF6}" destId="{61536116-2B85-0042-B73D-DD1C42E88E07}" srcOrd="0" destOrd="0" presId="urn:microsoft.com/office/officeart/2009/3/layout/StepUpProcess"/>
    <dgm:cxn modelId="{D3BA1557-CB38-244E-834F-4F5C3A370B9D}" type="presParOf" srcId="{81EB0E37-EEA9-CA45-B4FD-0631A4D99CF6}" destId="{3C4D2DFA-5576-7040-A313-AE0E74D45083}" srcOrd="1" destOrd="0" presId="urn:microsoft.com/office/officeart/2009/3/layout/StepUpProcess"/>
    <dgm:cxn modelId="{5EDD3422-E3B5-0048-889A-B26F2EC782D0}" type="presParOf" srcId="{81EB0E37-EEA9-CA45-B4FD-0631A4D99CF6}" destId="{3477AE8C-F29B-AF4D-BBB6-C48A0D8DA675}" srcOrd="2" destOrd="0" presId="urn:microsoft.com/office/officeart/2009/3/layout/StepUpProcess"/>
    <dgm:cxn modelId="{313C36F6-8425-884D-986D-40A0610CBA59}" type="presParOf" srcId="{41E19509-4991-1449-B61B-5FEBAEDDCC79}" destId="{1E8A345A-1BC0-564E-8FA7-B21AC80626B7}" srcOrd="5" destOrd="0" presId="urn:microsoft.com/office/officeart/2009/3/layout/StepUpProcess"/>
    <dgm:cxn modelId="{25297385-74CF-CC4D-833E-2272EDDFECAE}" type="presParOf" srcId="{1E8A345A-1BC0-564E-8FA7-B21AC80626B7}" destId="{AC3DA88E-A2BE-D64B-ADE9-C2D05DB38A4B}" srcOrd="0" destOrd="0" presId="urn:microsoft.com/office/officeart/2009/3/layout/StepUpProcess"/>
    <dgm:cxn modelId="{1A05D547-0002-CC4F-BE8C-3D3A3278F768}" type="presParOf" srcId="{41E19509-4991-1449-B61B-5FEBAEDDCC79}" destId="{2022C0B4-2E28-CA49-8A0E-64A527E9E920}" srcOrd="6" destOrd="0" presId="urn:microsoft.com/office/officeart/2009/3/layout/StepUpProcess"/>
    <dgm:cxn modelId="{FAEAFED8-519D-7F43-94EA-6BF1D10DBDF4}" type="presParOf" srcId="{2022C0B4-2E28-CA49-8A0E-64A527E9E920}" destId="{E2338F25-1E49-EF4D-9779-0ED83589219E}" srcOrd="0" destOrd="0" presId="urn:microsoft.com/office/officeart/2009/3/layout/StepUpProcess"/>
    <dgm:cxn modelId="{969B0DBB-69C2-0A48-874B-1C15245E8173}" type="presParOf" srcId="{2022C0B4-2E28-CA49-8A0E-64A527E9E920}" destId="{15F16927-CD65-4A43-9AA5-209D5109C45C}" srcOrd="1" destOrd="0" presId="urn:microsoft.com/office/officeart/2009/3/layout/StepUpProcess"/>
    <dgm:cxn modelId="{D3F82A1E-23F6-134A-92B1-9B9AB9719757}" type="presParOf" srcId="{2022C0B4-2E28-CA49-8A0E-64A527E9E920}" destId="{3B90E526-D234-CA41-B750-4ACDE94D043C}" srcOrd="2" destOrd="0" presId="urn:microsoft.com/office/officeart/2009/3/layout/StepUpProcess"/>
    <dgm:cxn modelId="{2C8CEC13-F5F3-474B-8F25-4258A04A75F3}" type="presParOf" srcId="{41E19509-4991-1449-B61B-5FEBAEDDCC79}" destId="{79A45BC3-4138-C748-B6DC-E9BCD1040E52}" srcOrd="7" destOrd="0" presId="urn:microsoft.com/office/officeart/2009/3/layout/StepUpProcess"/>
    <dgm:cxn modelId="{856E548E-7D52-C547-B932-D724F6C91F2E}" type="presParOf" srcId="{79A45BC3-4138-C748-B6DC-E9BCD1040E52}" destId="{8DDA6933-C64E-BD43-8D4E-03086FABF017}" srcOrd="0" destOrd="0" presId="urn:microsoft.com/office/officeart/2009/3/layout/StepUpProcess"/>
    <dgm:cxn modelId="{EC5D81AF-E642-344A-BE23-40066E544EEB}" type="presParOf" srcId="{41E19509-4991-1449-B61B-5FEBAEDDCC79}" destId="{891401A9-08B8-024C-B453-A67F3ECB740B}" srcOrd="8" destOrd="0" presId="urn:microsoft.com/office/officeart/2009/3/layout/StepUpProcess"/>
    <dgm:cxn modelId="{0885B22F-AE3B-274B-904B-EE36BDAAD1DB}" type="presParOf" srcId="{891401A9-08B8-024C-B453-A67F3ECB740B}" destId="{FD7D725B-5843-0A4F-BDB0-55CE4C24E0DD}" srcOrd="0" destOrd="0" presId="urn:microsoft.com/office/officeart/2009/3/layout/StepUpProcess"/>
    <dgm:cxn modelId="{81400B36-ABC1-3C4C-B45F-E483728591D4}" type="presParOf" srcId="{891401A9-08B8-024C-B453-A67F3ECB740B}" destId="{97CA5E62-801E-E14B-8C7F-98E1482B687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FDD4E-E1BB-A343-9F20-4A9EB605C66E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3BE0-1FC4-F84D-9DCF-CA5CA9671EE6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ML Sessions</a:t>
          </a:r>
        </a:p>
      </dsp:txBody>
      <dsp:txXfrm>
        <a:off x="150258" y="3010366"/>
        <a:ext cx="1352620" cy="1185650"/>
      </dsp:txXfrm>
    </dsp:sp>
    <dsp:sp modelId="{895BAB7B-4DC4-D048-AF18-AB52AB23E084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7C7DA-A2B7-0443-A4AD-8E7B3026AAB3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77ADC-39CA-A243-8EF4-4198B21036A6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Kaggle Profile</a:t>
          </a:r>
        </a:p>
      </dsp:txBody>
      <dsp:txXfrm>
        <a:off x="1806130" y="2600619"/>
        <a:ext cx="1352620" cy="1185650"/>
      </dsp:txXfrm>
    </dsp:sp>
    <dsp:sp modelId="{C468A26B-B4FC-CD49-BFF4-48EBE140BD00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36116-2B85-0042-B73D-DD1C42E88E07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2DFA-5576-7040-A313-AE0E74D45083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Advanced use cases</a:t>
          </a:r>
        </a:p>
      </dsp:txBody>
      <dsp:txXfrm>
        <a:off x="3462001" y="2190872"/>
        <a:ext cx="1352620" cy="1185650"/>
      </dsp:txXfrm>
    </dsp:sp>
    <dsp:sp modelId="{3477AE8C-F29B-AF4D-BBB6-C48A0D8DA675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8F25-1E49-EF4D-9779-0ED83589219E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16927-CD65-4A43-9AA5-209D5109C45C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Interview Preparation</a:t>
          </a:r>
        </a:p>
      </dsp:txBody>
      <dsp:txXfrm>
        <a:off x="5117872" y="1781125"/>
        <a:ext cx="1352620" cy="1185650"/>
      </dsp:txXfrm>
    </dsp:sp>
    <dsp:sp modelId="{3B90E526-D234-CA41-B750-4ACDE94D043C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725B-5843-0A4F-BDB0-55CE4C24E0DD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A5E62-801E-E14B-8C7F-98E1482B6876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Appearing for Interviews</a:t>
          </a:r>
        </a:p>
      </dsp:txBody>
      <dsp:txXfrm>
        <a:off x="6773744" y="1371378"/>
        <a:ext cx="1352620" cy="118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July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July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3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July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July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python/" TargetMode="External"/><Relationship Id="rId2" Type="http://schemas.openxmlformats.org/officeDocument/2006/relationships/hyperlink" Target="https://www.tutorialspoint.com/postgresql/postgresql_overview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tutorials" TargetMode="External"/><Relationship Id="rId4" Type="http://schemas.openxmlformats.org/officeDocument/2006/relationships/hyperlink" Target="https://www.w3schools.com/python/python_mongodb_getstarte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Navigationskompass vor blauem Hintergrund">
            <a:extLst>
              <a:ext uri="{FF2B5EF4-FFF2-40B4-BE49-F238E27FC236}">
                <a16:creationId xmlns:a16="http://schemas.microsoft.com/office/drawing/2014/main" id="{5EE1699D-5643-4713-AE4D-66E30BBFC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61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8FD612-9E12-478B-833B-861D330D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-1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A3C9-44C3-FC46-BB0A-AE3C65FA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74849"/>
            <a:ext cx="5278995" cy="1558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Roadmap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84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84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24B-BE99-034D-B8FB-02C73E7C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BA1606-3BAD-CE46-A9BA-3BBB4E4A9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947380"/>
              </p:ext>
            </p:extLst>
          </p:nvPr>
        </p:nvGraphicFramePr>
        <p:xfrm>
          <a:off x="265611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8D83EB-DBCA-7C40-BCBE-125147971A4E}"/>
              </a:ext>
            </a:extLst>
          </p:cNvPr>
          <p:cNvSpPr/>
          <p:nvPr/>
        </p:nvSpPr>
        <p:spPr>
          <a:xfrm>
            <a:off x="2879690" y="4737546"/>
            <a:ext cx="1352620" cy="74885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2BD20-DE4D-8640-89D0-DD547312AACB}"/>
              </a:ext>
            </a:extLst>
          </p:cNvPr>
          <p:cNvSpPr txBox="1"/>
          <p:nvPr/>
        </p:nvSpPr>
        <p:spPr>
          <a:xfrm>
            <a:off x="2700148" y="4737546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Complete Assignments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8A4B3-AB13-CB44-AF66-7DBD11A637A6}"/>
              </a:ext>
            </a:extLst>
          </p:cNvPr>
          <p:cNvSpPr txBox="1"/>
          <p:nvPr/>
        </p:nvSpPr>
        <p:spPr>
          <a:xfrm>
            <a:off x="4334111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20 min. </a:t>
            </a:r>
            <a:r>
              <a:rPr lang="en-GB" sz="1400" dirty="0"/>
              <a:t>datasets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- Preferably from multiple domains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A3C96-8AC6-6744-AADE-23532931CD38}"/>
              </a:ext>
            </a:extLst>
          </p:cNvPr>
          <p:cNvSpPr txBox="1"/>
          <p:nvPr/>
        </p:nvSpPr>
        <p:spPr>
          <a:xfrm>
            <a:off x="6332494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Explore databases –SQL or NoSQL or Deep Learning Algorithms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- Blogs</a:t>
            </a:r>
            <a:endParaRPr lang="en-GB" sz="1400" kern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F0A05-75EA-F740-A9F4-9AB88A4FD909}"/>
              </a:ext>
            </a:extLst>
          </p:cNvPr>
          <p:cNvSpPr txBox="1"/>
          <p:nvPr/>
        </p:nvSpPr>
        <p:spPr>
          <a:xfrm>
            <a:off x="8345392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Interview  assistance session.–</a:t>
            </a:r>
            <a:r>
              <a:rPr lang="en-GB" sz="1400" dirty="0"/>
              <a:t> Likely questions on solved use cases</a:t>
            </a:r>
            <a:endParaRPr lang="en-GB" sz="1400" kern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591FDE-4560-2A49-B681-743B26CDB755}"/>
              </a:ext>
            </a:extLst>
          </p:cNvPr>
          <p:cNvCxnSpPr>
            <a:cxnSpLocks/>
          </p:cNvCxnSpPr>
          <p:nvPr/>
        </p:nvCxnSpPr>
        <p:spPr>
          <a:xfrm>
            <a:off x="2700148" y="5907314"/>
            <a:ext cx="6984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E5591AF-05E0-764A-AB1F-2F1CA6B75A90}"/>
              </a:ext>
            </a:extLst>
          </p:cNvPr>
          <p:cNvSpPr/>
          <p:nvPr/>
        </p:nvSpPr>
        <p:spPr>
          <a:xfrm>
            <a:off x="2641600" y="5834743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FD6D6B-C95F-5E42-A17C-5B47E6380D80}"/>
              </a:ext>
            </a:extLst>
          </p:cNvPr>
          <p:cNvSpPr/>
          <p:nvPr/>
        </p:nvSpPr>
        <p:spPr>
          <a:xfrm>
            <a:off x="7643350" y="5791200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3233DA-C10C-AF48-98C8-98CF55BBD8FA}"/>
              </a:ext>
            </a:extLst>
          </p:cNvPr>
          <p:cNvSpPr/>
          <p:nvPr/>
        </p:nvSpPr>
        <p:spPr>
          <a:xfrm>
            <a:off x="9597408" y="5820229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803FA2-B253-F645-94EB-4B8216CA92C9}"/>
              </a:ext>
            </a:extLst>
          </p:cNvPr>
          <p:cNvSpPr txBox="1"/>
          <p:nvPr/>
        </p:nvSpPr>
        <p:spPr>
          <a:xfrm>
            <a:off x="2476572" y="6125028"/>
            <a:ext cx="702057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3A052-2834-B440-9B1A-23C85EE2AFAE}"/>
              </a:ext>
            </a:extLst>
          </p:cNvPr>
          <p:cNvSpPr txBox="1"/>
          <p:nvPr/>
        </p:nvSpPr>
        <p:spPr>
          <a:xfrm>
            <a:off x="7672363" y="6176211"/>
            <a:ext cx="1021694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3 months</a:t>
            </a:r>
            <a:endParaRPr lang="en-GB" sz="14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F7E02-221F-3047-A612-151BC0647505}"/>
              </a:ext>
            </a:extLst>
          </p:cNvPr>
          <p:cNvSpPr txBox="1"/>
          <p:nvPr/>
        </p:nvSpPr>
        <p:spPr>
          <a:xfrm>
            <a:off x="9574041" y="6168125"/>
            <a:ext cx="1021694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4 months</a:t>
            </a:r>
            <a:endParaRPr lang="en-GB" sz="1400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A87E9-8D60-3AD9-873D-5DD99F1CFEB0}"/>
              </a:ext>
            </a:extLst>
          </p:cNvPr>
          <p:cNvSpPr txBox="1"/>
          <p:nvPr/>
        </p:nvSpPr>
        <p:spPr>
          <a:xfrm>
            <a:off x="5887109" y="2248255"/>
            <a:ext cx="166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to 5 days for </a:t>
            </a:r>
            <a:r>
              <a:rPr lang="en-US" sz="1200" dirty="0" err="1"/>
              <a:t>db</a:t>
            </a:r>
            <a:endParaRPr lang="en-US" sz="1200" dirty="0"/>
          </a:p>
          <a:p>
            <a:r>
              <a:rPr lang="en-US" sz="1200" dirty="0"/>
              <a:t>4 to 5 days for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9D899-9CFD-7ED9-1EE9-0255607AE0E4}"/>
              </a:ext>
            </a:extLst>
          </p:cNvPr>
          <p:cNvSpPr txBox="1"/>
          <p:nvPr/>
        </p:nvSpPr>
        <p:spPr>
          <a:xfrm>
            <a:off x="4334111" y="2720795"/>
            <a:ext cx="166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to 1.5 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05E18-881C-CF1B-ABF8-2A203B814E0D}"/>
              </a:ext>
            </a:extLst>
          </p:cNvPr>
          <p:cNvSpPr txBox="1"/>
          <p:nvPr/>
        </p:nvSpPr>
        <p:spPr>
          <a:xfrm>
            <a:off x="7732660" y="1981719"/>
            <a:ext cx="106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weekend</a:t>
            </a:r>
          </a:p>
        </p:txBody>
      </p:sp>
    </p:spTree>
    <p:extLst>
      <p:ext uri="{BB962C8B-B14F-4D97-AF65-F5344CB8AC3E}">
        <p14:creationId xmlns:p14="http://schemas.microsoft.com/office/powerpoint/2010/main" val="389858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9D7F-0706-0C70-28D1-ED10D6D2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FBA1-DD7A-ACB1-966A-77D2EA86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Reference Links –</a:t>
            </a:r>
          </a:p>
          <a:p>
            <a:r>
              <a:rPr lang="en-US" sz="1600" dirty="0"/>
              <a:t>SQL – web3school</a:t>
            </a:r>
          </a:p>
          <a:p>
            <a:pPr lvl="1"/>
            <a:r>
              <a:rPr lang="en-US" sz="1600" dirty="0" err="1"/>
              <a:t>Postgresql</a:t>
            </a:r>
            <a:r>
              <a:rPr lang="en-US" sz="1600" dirty="0"/>
              <a:t> - </a:t>
            </a:r>
            <a:r>
              <a:rPr lang="en-US" sz="1600" dirty="0">
                <a:hlinkClick r:id="rId2"/>
              </a:rPr>
              <a:t>https://www.tutorialspoint.com/postgresql/postgresql_overview.htm</a:t>
            </a:r>
            <a:endParaRPr lang="en-US" sz="1600" dirty="0"/>
          </a:p>
          <a:p>
            <a:pPr lvl="1"/>
            <a:r>
              <a:rPr lang="en-US" sz="1600" dirty="0"/>
              <a:t>Python - </a:t>
            </a:r>
            <a:r>
              <a:rPr lang="en-US" sz="1600" dirty="0">
                <a:hlinkClick r:id="rId3"/>
              </a:rPr>
              <a:t>https://www.postgresqltutorial.com/postgresql-python/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 err="1"/>
              <a:t>Mongodb</a:t>
            </a:r>
            <a:r>
              <a:rPr lang="en-US" sz="1600" dirty="0"/>
              <a:t> – web3school</a:t>
            </a:r>
          </a:p>
          <a:p>
            <a:pPr lvl="1"/>
            <a:r>
              <a:rPr lang="en-US" sz="1600" dirty="0" err="1"/>
              <a:t>PyMongo</a:t>
            </a:r>
            <a:r>
              <a:rPr lang="en-US" sz="1600" dirty="0"/>
              <a:t> - </a:t>
            </a:r>
            <a:r>
              <a:rPr lang="en-US" sz="1600" dirty="0">
                <a:hlinkClick r:id="rId4"/>
              </a:rPr>
              <a:t>https://www.w3schools.com/python/python_mongodb_getstarted.asp</a:t>
            </a:r>
            <a:endParaRPr lang="en-US" sz="1600" dirty="0"/>
          </a:p>
          <a:p>
            <a:pPr lvl="2"/>
            <a:endParaRPr lang="en-US" sz="1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Deep Learning – (</a:t>
            </a:r>
            <a:r>
              <a:rPr lang="en-US" sz="1600" dirty="0" err="1"/>
              <a:t>Tensorflow</a:t>
            </a:r>
            <a:r>
              <a:rPr lang="en-US" sz="1600" dirty="0"/>
              <a:t>) - </a:t>
            </a:r>
            <a:r>
              <a:rPr lang="en-US" sz="1600" dirty="0">
                <a:hlinkClick r:id="rId5"/>
              </a:rPr>
              <a:t>https://www.tensorflow.org/tutorials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8472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143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Dante (Headings)2</vt:lpstr>
      <vt:lpstr>Univers</vt:lpstr>
      <vt:lpstr>Univers Light</vt:lpstr>
      <vt:lpstr>Wingdings 2</vt:lpstr>
      <vt:lpstr>OffsetVTI</vt:lpstr>
      <vt:lpstr>Roadmap</vt:lpstr>
      <vt:lpstr>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Parag Pradhan</dc:creator>
  <cp:lastModifiedBy>Parag Pradhan</cp:lastModifiedBy>
  <cp:revision>6</cp:revision>
  <dcterms:created xsi:type="dcterms:W3CDTF">2021-06-05T11:45:36Z</dcterms:created>
  <dcterms:modified xsi:type="dcterms:W3CDTF">2022-07-03T08:47:57Z</dcterms:modified>
</cp:coreProperties>
</file>