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2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2/open.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2/open.2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980D-9988-49B8-9AEB-E771E920E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OPEN SYSTEM CALL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A2616-707D-44DA-9164-BD22BB402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890768" cy="844745"/>
          </a:xfrm>
        </p:spPr>
        <p:txBody>
          <a:bodyPr>
            <a:normAutofit/>
          </a:bodyPr>
          <a:lstStyle/>
          <a:p>
            <a:r>
              <a:rPr lang="en-IN" dirty="0"/>
              <a:t>PARAG DUDEJA</a:t>
            </a:r>
          </a:p>
          <a:p>
            <a:r>
              <a:rPr lang="en-IN"/>
              <a:t>20234757030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33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14A0-3C36-4BAD-A9CB-E608999C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BIBILIOGRAPHY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38031-FC57-4917-960E-B6EA1FD9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Linux Manual Page(</a:t>
            </a:r>
            <a:r>
              <a:rPr lang="en-IN" dirty="0">
                <a:hlinkClick r:id="rId2"/>
              </a:rPr>
              <a:t>https://man7.org/linux/man-pages/man2/open.2.html</a:t>
            </a:r>
            <a:r>
              <a:rPr lang="en-IN" dirty="0"/>
              <a:t>)</a:t>
            </a:r>
          </a:p>
          <a:p>
            <a:r>
              <a:rPr lang="en-US" dirty="0"/>
              <a:t>Maurice J. Bach, </a:t>
            </a:r>
            <a:r>
              <a:rPr lang="en-US" b="1" dirty="0"/>
              <a:t>Design of the UNIX Operating System</a:t>
            </a:r>
            <a:r>
              <a:rPr lang="en-US" dirty="0"/>
              <a:t>, Prentice Hall, 1986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27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16E4-C979-406C-8EC2-4CAEEF0A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-apple-system"/>
              </a:rPr>
              <a:t>Open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EAAA-53F7-4CEB-9A74-B4EA8A709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Open is the first step to access data in a file.</a:t>
            </a:r>
          </a:p>
          <a:p>
            <a:r>
              <a:rPr lang="en-US" b="1" u="sng" dirty="0"/>
              <a:t>Usage:</a:t>
            </a:r>
          </a:p>
          <a:p>
            <a:pPr marL="0" indent="0">
              <a:buNone/>
            </a:pPr>
            <a:r>
              <a:rPr lang="en-IN" b="0" i="0" dirty="0">
                <a:effectLst/>
              </a:rPr>
              <a:t>		</a:t>
            </a:r>
            <a:r>
              <a:rPr lang="en-IN" b="0" i="0" dirty="0" err="1">
                <a:effectLst/>
                <a:highlight>
                  <a:srgbClr val="000080"/>
                </a:highlight>
              </a:rPr>
              <a:t>fd</a:t>
            </a:r>
            <a:r>
              <a:rPr lang="en-IN" b="0" i="0" dirty="0">
                <a:effectLst/>
                <a:highlight>
                  <a:srgbClr val="000080"/>
                </a:highlight>
              </a:rPr>
              <a:t> = open (pathname, flags, mode);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where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highlight>
                  <a:srgbClr val="000080"/>
                </a:highlight>
              </a:rPr>
              <a:t>flags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indicate the type of open (reading or writing) and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highlight>
                  <a:srgbClr val="000080"/>
                </a:highlight>
              </a:rPr>
              <a:t>mode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gives the permissions if the file is being created. It returns an integer called the user file descriptor. Other file operations use the file descriptor returned by open.</a:t>
            </a:r>
            <a:endParaRPr lang="en-IN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7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E4BA-1EE0-48DB-AD0B-6048748C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5F10-436C-4D5A-9D15-E0026F4B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specified file does not exist, it may optionally (if O_CREAT is specified in flags) be created by open().</a:t>
            </a:r>
          </a:p>
          <a:p>
            <a:r>
              <a:rPr lang="en-US" dirty="0"/>
              <a:t>The argument flags must include one of the following access modes: O_RDONLY, O_WRONLY, or O_RDWR.  </a:t>
            </a:r>
          </a:p>
          <a:p>
            <a:r>
              <a:rPr lang="en-US" dirty="0"/>
              <a:t>These request opening the file read-only, write-only, or read/write, respectively.</a:t>
            </a:r>
          </a:p>
          <a:p>
            <a:r>
              <a:rPr lang="en-IN" dirty="0"/>
              <a:t>The file creation flags are</a:t>
            </a:r>
          </a:p>
          <a:p>
            <a:pPr marL="0" indent="0">
              <a:buNone/>
            </a:pPr>
            <a:r>
              <a:rPr lang="en-IN" dirty="0"/>
              <a:t> O_CLOEXEC, O_CREAT, O_DIRECTORY, O_EXCL, O_NOCTTY, O_NOFOLLOW, O_TMPFILE, and O_TRUNC.</a:t>
            </a:r>
          </a:p>
        </p:txBody>
      </p:sp>
    </p:spTree>
    <p:extLst>
      <p:ext uri="{BB962C8B-B14F-4D97-AF65-F5344CB8AC3E}">
        <p14:creationId xmlns:p14="http://schemas.microsoft.com/office/powerpoint/2010/main" val="74584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340F-6E65-48B9-8D37-61442CD8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81FC-3CB8-4943-B76F-30E2D2213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 applies only to future accesses of the newly created file; the open() call that creates a read-only file may well return a read/write file descriptor.</a:t>
            </a:r>
          </a:p>
          <a:p>
            <a:r>
              <a:rPr lang="en-US" dirty="0"/>
              <a:t>The following symbolic constants are provided for mode:</a:t>
            </a:r>
          </a:p>
          <a:p>
            <a:r>
              <a:rPr lang="en-US" dirty="0"/>
              <a:t>              S_IRWXU  00700 user (file owner) has read, write, </a:t>
            </a:r>
            <a:r>
              <a:rPr lang="en-US" dirty="0" err="1"/>
              <a:t>andexecute</a:t>
            </a:r>
            <a:r>
              <a:rPr lang="en-US" dirty="0"/>
              <a:t> permission</a:t>
            </a:r>
          </a:p>
          <a:p>
            <a:r>
              <a:rPr lang="en-US" dirty="0"/>
              <a:t>              S_IRUSR  00400 user has read permission</a:t>
            </a:r>
          </a:p>
          <a:p>
            <a:r>
              <a:rPr lang="en-US" dirty="0"/>
              <a:t>              S_IWUSR  00200 user has write permission</a:t>
            </a:r>
          </a:p>
          <a:p>
            <a:r>
              <a:rPr lang="en-US" dirty="0"/>
              <a:t>              S_IXUSR  00100 user has execute permission</a:t>
            </a:r>
          </a:p>
          <a:p>
            <a:pPr marL="0" indent="0">
              <a:buNone/>
            </a:pPr>
            <a:r>
              <a:rPr lang="en-US" dirty="0"/>
              <a:t>And many more (</a:t>
            </a:r>
            <a:r>
              <a:rPr lang="en-US" dirty="0">
                <a:hlinkClick r:id="rId2"/>
              </a:rPr>
              <a:t>https://man7.org/linux/man-pages/man2/open.2.html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8B32-8E0B-4B1C-BB9A-B7F2C3F3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30FC4-5180-4D1E-BB94-5A8AF4A8A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1373288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F3A60-A4C1-4E65-9BE3-E01D64FC6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43"/>
          <a:stretch/>
        </p:blipFill>
        <p:spPr>
          <a:xfrm>
            <a:off x="810000" y="2204475"/>
            <a:ext cx="7445406" cy="465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4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A968-DAEB-47D6-ABEA-5EF7C4AC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8FF17-B816-4FDD-9684-D5407C961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38"/>
          <a:stretch/>
        </p:blipFill>
        <p:spPr>
          <a:xfrm>
            <a:off x="970991" y="3338004"/>
            <a:ext cx="4755292" cy="1171852"/>
          </a:xfrm>
        </p:spPr>
      </p:pic>
    </p:spTree>
    <p:extLst>
      <p:ext uri="{BB962C8B-B14F-4D97-AF65-F5344CB8AC3E}">
        <p14:creationId xmlns:p14="http://schemas.microsoft.com/office/powerpoint/2010/main" val="263428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B8B0CAF-93A0-4606-AD37-E0700F68C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0"/>
            <a:ext cx="6705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76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43FD-534D-40E6-B175-53EC446B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6962-AED6-4990-9867-B5EBFD3C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D26C1-969C-4E6C-B633-6FEEC22F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51" y="3150846"/>
            <a:ext cx="4602480" cy="8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1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3DBC625-28F3-4D6A-AC8D-52A10DB1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0"/>
            <a:ext cx="5727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860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250</TotalTime>
  <Words>337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-apple-system</vt:lpstr>
      <vt:lpstr>Century Gothic</vt:lpstr>
      <vt:lpstr>Wingdings 2</vt:lpstr>
      <vt:lpstr>Quotable</vt:lpstr>
      <vt:lpstr>OPEN SYSTEM CALL</vt:lpstr>
      <vt:lpstr>Open</vt:lpstr>
      <vt:lpstr>Use of flags</vt:lpstr>
      <vt:lpstr>Mode</vt:lpstr>
      <vt:lpstr>Algorithm</vt:lpstr>
      <vt:lpstr>Example</vt:lpstr>
      <vt:lpstr>PowerPoint Presentation</vt:lpstr>
      <vt:lpstr>Process B</vt:lpstr>
      <vt:lpstr>PowerPoint Presentation</vt:lpstr>
      <vt:lpstr>BIBILIOGRAPHY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SYSTEM CALL</dc:title>
  <dc:creator>parag dudeja</dc:creator>
  <cp:lastModifiedBy>parag dudeja</cp:lastModifiedBy>
  <cp:revision>4</cp:revision>
  <dcterms:created xsi:type="dcterms:W3CDTF">2022-04-10T18:58:02Z</dcterms:created>
  <dcterms:modified xsi:type="dcterms:W3CDTF">2022-04-11T07:16:07Z</dcterms:modified>
</cp:coreProperties>
</file>