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9F8C-AF6B-42EC-B042-C27FD959E65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14CC19-DE12-48FB-88B1-E2AC04CF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74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9F8C-AF6B-42EC-B042-C27FD959E65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14CC19-DE12-48FB-88B1-E2AC04CF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31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9F8C-AF6B-42EC-B042-C27FD959E65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14CC19-DE12-48FB-88B1-E2AC04CF771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9566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9F8C-AF6B-42EC-B042-C27FD959E65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14CC19-DE12-48FB-88B1-E2AC04CF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557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9F8C-AF6B-42EC-B042-C27FD959E65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14CC19-DE12-48FB-88B1-E2AC04CF771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701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9F8C-AF6B-42EC-B042-C27FD959E65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14CC19-DE12-48FB-88B1-E2AC04CF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930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9F8C-AF6B-42EC-B042-C27FD959E65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CC19-DE12-48FB-88B1-E2AC04CF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34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9F8C-AF6B-42EC-B042-C27FD959E65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CC19-DE12-48FB-88B1-E2AC04CF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59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9F8C-AF6B-42EC-B042-C27FD959E65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CC19-DE12-48FB-88B1-E2AC04CF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39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9F8C-AF6B-42EC-B042-C27FD959E65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14CC19-DE12-48FB-88B1-E2AC04CF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36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9F8C-AF6B-42EC-B042-C27FD959E65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14CC19-DE12-48FB-88B1-E2AC04CF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49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9F8C-AF6B-42EC-B042-C27FD959E65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14CC19-DE12-48FB-88B1-E2AC04CF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3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9F8C-AF6B-42EC-B042-C27FD959E65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CC19-DE12-48FB-88B1-E2AC04CF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58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9F8C-AF6B-42EC-B042-C27FD959E65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CC19-DE12-48FB-88B1-E2AC04CF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85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9F8C-AF6B-42EC-B042-C27FD959E65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4CC19-DE12-48FB-88B1-E2AC04CF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57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9F8C-AF6B-42EC-B042-C27FD959E65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14CC19-DE12-48FB-88B1-E2AC04CF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10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C9F8C-AF6B-42EC-B042-C27FD959E659}" type="datetimeFigureOut">
              <a:rPr lang="en-IN" smtClean="0"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14CC19-DE12-48FB-88B1-E2AC04CF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47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aggattani28/-codeIO-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E1EE-AC51-4601-943A-5E4EADD38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67861"/>
            <a:ext cx="8825658" cy="1816486"/>
          </a:xfrm>
        </p:spPr>
        <p:txBody>
          <a:bodyPr/>
          <a:lstStyle/>
          <a:p>
            <a:pPr algn="ctr"/>
            <a:r>
              <a:rPr lang="en-US" dirty="0"/>
              <a:t>Technical Sessions by </a:t>
            </a:r>
            <a:r>
              <a:rPr lang="en-IN" b="0" i="0" dirty="0">
                <a:solidFill>
                  <a:schemeClr val="tx2"/>
                </a:solidFill>
                <a:effectLst/>
                <a:latin typeface="Roboto"/>
              </a:rPr>
              <a:t>&lt;/codeIO&gt;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DC58A-927C-419C-BE4A-B06DCFF65618}"/>
              </a:ext>
            </a:extLst>
          </p:cNvPr>
          <p:cNvSpPr txBox="1"/>
          <p:nvPr/>
        </p:nvSpPr>
        <p:spPr>
          <a:xfrm>
            <a:off x="2974109" y="5519962"/>
            <a:ext cx="8672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Akanksha Laddha – 1BM18CS007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Parag Gattani – 1BM18CS067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Shreya Laddha – 1BM18CS103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CE7D3-B8E4-4498-8782-124BE830A41B}"/>
              </a:ext>
            </a:extLst>
          </p:cNvPr>
          <p:cNvSpPr txBox="1"/>
          <p:nvPr/>
        </p:nvSpPr>
        <p:spPr>
          <a:xfrm>
            <a:off x="1145309" y="2595418"/>
            <a:ext cx="936352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0" i="0" dirty="0">
                <a:solidFill>
                  <a:schemeClr val="tx2"/>
                </a:solidFill>
                <a:effectLst/>
                <a:latin typeface="Roboto"/>
              </a:rPr>
              <a:t>Work Done :-</a:t>
            </a:r>
          </a:p>
          <a:p>
            <a:r>
              <a:rPr lang="en-US" sz="2300" b="0" i="0" dirty="0">
                <a:solidFill>
                  <a:schemeClr val="tx2"/>
                </a:solidFill>
                <a:effectLst/>
                <a:latin typeface="Roboto"/>
              </a:rPr>
              <a:t>Created an app which displays user list created using </a:t>
            </a:r>
            <a:r>
              <a:rPr lang="en-US" sz="2300" b="0" i="0" dirty="0" err="1">
                <a:solidFill>
                  <a:schemeClr val="tx2"/>
                </a:solidFill>
                <a:effectLst/>
                <a:latin typeface="Roboto"/>
              </a:rPr>
              <a:t>mongoDB</a:t>
            </a:r>
            <a:r>
              <a:rPr lang="en-US" sz="2300" b="0" i="0" dirty="0">
                <a:solidFill>
                  <a:schemeClr val="tx2"/>
                </a:solidFill>
                <a:effectLst/>
                <a:latin typeface="Roboto"/>
              </a:rPr>
              <a:t>, Flutter, NodeJS</a:t>
            </a:r>
            <a:endParaRPr lang="en-IN" sz="23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6ABB3-C4EE-4055-B721-6A0D56BD4728}"/>
              </a:ext>
            </a:extLst>
          </p:cNvPr>
          <p:cNvSpPr txBox="1"/>
          <p:nvPr/>
        </p:nvSpPr>
        <p:spPr>
          <a:xfrm>
            <a:off x="1256144" y="4002394"/>
            <a:ext cx="867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https://github.com/paraggattani28/-codeIO-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906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44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Roboto</vt:lpstr>
      <vt:lpstr>Wingdings 3</vt:lpstr>
      <vt:lpstr>Wisp</vt:lpstr>
      <vt:lpstr>Technical Sessions by &lt;/codeIO&gt;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Sessions by &lt;/codeIO&gt;</dc:title>
  <dc:creator>Parag Gattani</dc:creator>
  <cp:lastModifiedBy>Parag Gattani</cp:lastModifiedBy>
  <cp:revision>6</cp:revision>
  <dcterms:created xsi:type="dcterms:W3CDTF">2020-09-13T17:42:55Z</dcterms:created>
  <dcterms:modified xsi:type="dcterms:W3CDTF">2020-09-13T17:56:21Z</dcterms:modified>
</cp:coreProperties>
</file>