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6" autoAdjust="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2B2A-E8DA-446D-962B-62BE8B3F4B76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D1FD-E5EF-474B-BBAE-CD89C046B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457200"/>
            <a:ext cx="495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Variable </a:t>
            </a:r>
            <a:r>
              <a:rPr lang="en-US" sz="3200" dirty="0" smtClean="0"/>
              <a:t>Elimination Method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Inference </a:t>
            </a:r>
            <a:r>
              <a:rPr lang="en-US" sz="2800" dirty="0" smtClean="0"/>
              <a:t>Operators: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90600" y="2362200"/>
            <a:ext cx="6825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Function or </a:t>
            </a:r>
            <a:r>
              <a:rPr lang="en-US" sz="2000" dirty="0" smtClean="0"/>
              <a:t>Factor, </a:t>
            </a:r>
            <a:r>
              <a:rPr lang="en-US" sz="2000" dirty="0"/>
              <a:t>Multiplication or </a:t>
            </a:r>
            <a:r>
              <a:rPr lang="en-US" sz="2000" dirty="0" smtClean="0"/>
              <a:t>Product, Sum-out, </a:t>
            </a:r>
            <a:r>
              <a:rPr lang="en-US" sz="2000" dirty="0"/>
              <a:t>Max-out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34290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a set of variables Y, </a:t>
            </a:r>
            <a:r>
              <a:rPr lang="en-US" dirty="0">
                <a:solidFill>
                  <a:srgbClr val="FF0000"/>
                </a:solidFill>
              </a:rPr>
              <a:t>a function or a factor </a:t>
            </a:r>
            <a:r>
              <a:rPr lang="en-US" dirty="0"/>
              <a:t>(Y) is a mapping from</a:t>
            </a:r>
          </a:p>
          <a:p>
            <a:r>
              <a:rPr lang="en-US" dirty="0"/>
              <a:t>all possible assignments to Y to a positive real number. We will refer to Y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scope of </a:t>
            </a:r>
            <a:r>
              <a:rPr lang="en-US" dirty="0" smtClean="0"/>
              <a:t>the function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02643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6096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product</a:t>
            </a:r>
            <a:r>
              <a:rPr lang="en-US" sz="2400" dirty="0"/>
              <a:t> of two functions </a:t>
            </a:r>
            <a:r>
              <a:rPr lang="en-US" sz="2400" dirty="0" smtClean="0"/>
              <a:t> </a:t>
            </a:r>
            <a:r>
              <a:rPr lang="el-GR" sz="2400" dirty="0" smtClean="0"/>
              <a:t>φ</a:t>
            </a:r>
            <a:r>
              <a:rPr lang="en-US" sz="2400" dirty="0" smtClean="0"/>
              <a:t>(A,B</a:t>
            </a:r>
            <a:r>
              <a:rPr lang="en-US" sz="2400" dirty="0"/>
              <a:t>) and </a:t>
            </a:r>
            <a:r>
              <a:rPr lang="el-GR" sz="2400" dirty="0" smtClean="0"/>
              <a:t>φ</a:t>
            </a:r>
            <a:r>
              <a:rPr lang="en-US" sz="2400" dirty="0" smtClean="0"/>
              <a:t>(B,C</a:t>
            </a:r>
            <a:r>
              <a:rPr lang="en-US" sz="2400" dirty="0"/>
              <a:t>) is a function </a:t>
            </a:r>
            <a:r>
              <a:rPr lang="el-GR" sz="2400" dirty="0" smtClean="0"/>
              <a:t>φ</a:t>
            </a:r>
            <a:r>
              <a:rPr lang="en-US" sz="2400" dirty="0" smtClean="0"/>
              <a:t>(A,B,C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48863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57400" y="5334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Summing out </a:t>
            </a:r>
            <a:r>
              <a:rPr lang="en-US" dirty="0"/>
              <a:t>A from function </a:t>
            </a:r>
            <a:r>
              <a:rPr lang="el-GR" dirty="0" smtClean="0"/>
              <a:t>φ</a:t>
            </a:r>
            <a:r>
              <a:rPr lang="en-US" dirty="0" smtClean="0"/>
              <a:t>(A,B</a:t>
            </a:r>
            <a:r>
              <a:rPr lang="en-US" dirty="0"/>
              <a:t>) yields a </a:t>
            </a:r>
            <a:r>
              <a:rPr lang="en-US" dirty="0" smtClean="0"/>
              <a:t>function </a:t>
            </a:r>
            <a:r>
              <a:rPr lang="el-GR" dirty="0" smtClean="0"/>
              <a:t>φ</a:t>
            </a:r>
            <a:r>
              <a:rPr lang="en-US" dirty="0" smtClean="0"/>
              <a:t>’(B</a:t>
            </a:r>
            <a:r>
              <a:rPr lang="en-US" dirty="0"/>
              <a:t>) given below: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513" y="2195513"/>
            <a:ext cx="55149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533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Maxing out </a:t>
            </a:r>
            <a:r>
              <a:rPr lang="en-US" dirty="0"/>
              <a:t>A from function </a:t>
            </a:r>
            <a:r>
              <a:rPr lang="el-GR" dirty="0" smtClean="0"/>
              <a:t>φ</a:t>
            </a:r>
            <a:r>
              <a:rPr lang="en-US" dirty="0" smtClean="0"/>
              <a:t>(A,B</a:t>
            </a:r>
            <a:r>
              <a:rPr lang="en-US" dirty="0"/>
              <a:t>) yields a function </a:t>
            </a:r>
            <a:r>
              <a:rPr lang="el-GR" dirty="0" smtClean="0"/>
              <a:t>φ </a:t>
            </a:r>
            <a:r>
              <a:rPr lang="en-US" dirty="0" smtClean="0"/>
              <a:t>′(</a:t>
            </a:r>
            <a:r>
              <a:rPr lang="en-US" dirty="0"/>
              <a:t>B) given below: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269707" cy="33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304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Example: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762000"/>
            <a:ext cx="3795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Let E = true be evidence. By definition,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305800" cy="93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657600"/>
            <a:ext cx="19526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29718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Since </a:t>
            </a:r>
            <a:r>
              <a:rPr lang="en-US" dirty="0" smtClean="0"/>
              <a:t>E is already assigned a value, we can rewrite the CPT P(E|A,C)</a:t>
            </a:r>
          </a:p>
          <a:p>
            <a:r>
              <a:rPr lang="en-US" dirty="0" smtClean="0"/>
              <a:t>as: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5638800"/>
            <a:ext cx="376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Rewriting Equation </a:t>
            </a:r>
            <a:r>
              <a:rPr lang="en-US" dirty="0" smtClean="0"/>
              <a:t>(1) </a:t>
            </a:r>
            <a:r>
              <a:rPr lang="en-US" dirty="0" smtClean="0"/>
              <a:t>using </a:t>
            </a:r>
            <a:r>
              <a:rPr lang="el-GR" dirty="0" smtClean="0"/>
              <a:t>φ</a:t>
            </a:r>
            <a:r>
              <a:rPr lang="en-US" dirty="0" smtClean="0"/>
              <a:t>, </a:t>
            </a:r>
            <a:r>
              <a:rPr lang="en-US" dirty="0" smtClean="0"/>
              <a:t>we get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34400" y="2438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096000"/>
            <a:ext cx="827936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4572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Distributing sums over products along the order (A,B,C,D), we get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3650" y="838200"/>
            <a:ext cx="2800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9144000" cy="64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2209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Summing out D from P(D = </a:t>
            </a:r>
            <a:r>
              <a:rPr lang="en-US" dirty="0" err="1" smtClean="0"/>
              <a:t>d|B</a:t>
            </a:r>
            <a:r>
              <a:rPr lang="en-US" dirty="0" smtClean="0"/>
              <a:t> = b, c = c) yields a function </a:t>
            </a:r>
            <a:r>
              <a:rPr lang="el-GR" dirty="0" smtClean="0"/>
              <a:t>φ</a:t>
            </a:r>
            <a:r>
              <a:rPr lang="en-US" dirty="0" smtClean="0"/>
              <a:t>(B,C</a:t>
            </a:r>
            <a:r>
              <a:rPr lang="en-US" dirty="0" smtClean="0"/>
              <a:t>) defined over B and C.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200400"/>
            <a:ext cx="5257800" cy="290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68723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193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2018-04-16T04:45:53Z</dcterms:created>
  <dcterms:modified xsi:type="dcterms:W3CDTF">2018-04-17T06:21:44Z</dcterms:modified>
</cp:coreProperties>
</file>