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ckwell Extra Bold" panose="02060603020205020403" pitchFamily="18" charset="77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7"/>
  </p:normalViewPr>
  <p:slideViewPr>
    <p:cSldViewPr snapToGrid="0">
      <p:cViewPr varScale="1">
        <p:scale>
          <a:sx n="120" d="100"/>
          <a:sy n="120" d="100"/>
        </p:scale>
        <p:origin x="200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22b3ee48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22b3ee48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22b3ee48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22b3ee48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22b3ee48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22b3ee48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2b3ee48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2b3ee48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2b3ee48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22b3ee48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54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 b="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2597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59343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1354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6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7075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8200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99136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166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7833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435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0144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95809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65B20EA1-7AF3-674C-969E-875CAB1E4394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2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Project: Netflix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644675" y="0"/>
            <a:ext cx="4166400" cy="50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project, I acted as a data visualization developer at Yahoo Finance!  In this hypothetical role I helped the "Netflix Stock Profile" team visualize Netflix stock data.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following visualizations are included in the presentation: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distribution of the stock prices for the past year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Netflix's earnings and revenue in the last four quarters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actual vs. estimated earnings per share for the four quarters in 2017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lphaLcPeriod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comparison of the Netflix Stock price vs the Dow Jones Industrial Average price in 2017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775" y="661150"/>
            <a:ext cx="5369225" cy="38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Quarterly Distribution of Netflix Stock Prices (2017)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7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 Stock Prices increased throughout the course of 2017.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Mostly, the stock price fell in the 140 - 180 range.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lowest price was about 130 (Q1).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highest price was about 210 (Q4).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QR vs QE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Revenue tends to increase over time.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Earnings tend to increase over time.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Roughly, 14% of the revenue constitutes earnings. </a:t>
            </a:r>
            <a:endParaRPr sz="1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75" y="649925"/>
            <a:ext cx="5367625" cy="3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5F7A222-410D-4EDF-ABC1-D830A294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177537F-39CD-4043-941B-836B1731D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4AD77B8-9F79-4842-ACDF-E9598ABA8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8955" cy="51434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86710" y="363474"/>
            <a:ext cx="5057883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EPS in Cents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86709" y="1591056"/>
            <a:ext cx="5057884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Red dots are the Actual EPS.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Blue dots are the Estimated EPS.</a:t>
            </a:r>
          </a:p>
          <a:p>
            <a:pPr marL="457200" lvl="0" indent="-182880" defTabSz="91440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Purple dots are where the Actual and the Estimated EPS overlap. </a:t>
            </a: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152595" y="1580882"/>
            <a:ext cx="2526882" cy="1758709"/>
          </a:xfrm>
          <a:prstGeom prst="rect">
            <a:avLst/>
          </a:prstGeom>
          <a:noFill/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4672260"/>
            <a:ext cx="342900" cy="342900"/>
            <a:chOff x="11361456" y="6195813"/>
            <a:chExt cx="548640" cy="548640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6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135" y="4704587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(2017)  vs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 (2017)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 performed well in relation to the DOW.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Netflix’s stock was more volatile in relation to the DOW.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DOW’s overall price is much larger (generally), but this is to be expected. </a:t>
            </a:r>
            <a:endParaRPr sz="14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75" y="361963"/>
            <a:ext cx="5367625" cy="44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Rockwell Extra Bold</vt:lpstr>
      <vt:lpstr>Arial</vt:lpstr>
      <vt:lpstr>Wingdings</vt:lpstr>
      <vt:lpstr>Wood Type</vt:lpstr>
      <vt:lpstr>Capstone Project: Netflix Data</vt:lpstr>
      <vt:lpstr>Overview</vt:lpstr>
      <vt:lpstr>Quarterly Distribution of Netflix Stock Prices (2017)</vt:lpstr>
      <vt:lpstr>2017 QR vs QE</vt:lpstr>
      <vt:lpstr>EPS in Cents </vt:lpstr>
      <vt:lpstr>Netflix (2017)  vs  DOW (2017)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Netflix Data</dc:title>
  <dc:creator>Khodke, Parag Bhimrao</dc:creator>
  <cp:lastModifiedBy>Khodke, Parag Bhimrao</cp:lastModifiedBy>
  <cp:revision>1</cp:revision>
  <dcterms:created xsi:type="dcterms:W3CDTF">2020-08-27T04:24:37Z</dcterms:created>
  <dcterms:modified xsi:type="dcterms:W3CDTF">2020-08-27T04:24:53Z</dcterms:modified>
</cp:coreProperties>
</file>