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E1DD-A1A6-411D-BC69-58D00183D9EE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D69-81D4-4729-AFD2-81B2625F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8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E1DD-A1A6-411D-BC69-58D00183D9EE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D69-81D4-4729-AFD2-81B2625F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26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E1DD-A1A6-411D-BC69-58D00183D9EE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D69-81D4-4729-AFD2-81B2625F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40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E1DD-A1A6-411D-BC69-58D00183D9EE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D69-81D4-4729-AFD2-81B2625F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E1DD-A1A6-411D-BC69-58D00183D9EE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D69-81D4-4729-AFD2-81B2625F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70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E1DD-A1A6-411D-BC69-58D00183D9EE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D69-81D4-4729-AFD2-81B2625F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89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E1DD-A1A6-411D-BC69-58D00183D9EE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D69-81D4-4729-AFD2-81B2625F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3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E1DD-A1A6-411D-BC69-58D00183D9EE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D69-81D4-4729-AFD2-81B2625F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7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E1DD-A1A6-411D-BC69-58D00183D9EE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D69-81D4-4729-AFD2-81B2625F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7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E1DD-A1A6-411D-BC69-58D00183D9EE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D69-81D4-4729-AFD2-81B2625F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E1DD-A1A6-411D-BC69-58D00183D9EE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D69-81D4-4729-AFD2-81B2625F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0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E1DD-A1A6-411D-BC69-58D00183D9EE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18D69-81D4-4729-AFD2-81B2625F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2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3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6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0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7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8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7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Reliance Industries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Sarabjit Gandhi</dc:creator>
  <cp:lastModifiedBy>Sarabjit Gandhi</cp:lastModifiedBy>
  <cp:revision>1</cp:revision>
  <dcterms:created xsi:type="dcterms:W3CDTF">2018-06-09T09:54:25Z</dcterms:created>
  <dcterms:modified xsi:type="dcterms:W3CDTF">2018-06-09T09:54:34Z</dcterms:modified>
</cp:coreProperties>
</file>