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8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2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E701-3A1D-485F-BB34-CD7790AB0921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E2CF-6749-4E38-84D3-030DEA169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9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8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Sarabjit Gandhi</dc:creator>
  <cp:lastModifiedBy>Sarabjit Gandhi</cp:lastModifiedBy>
  <cp:revision>1</cp:revision>
  <dcterms:created xsi:type="dcterms:W3CDTF">2018-06-09T07:06:01Z</dcterms:created>
  <dcterms:modified xsi:type="dcterms:W3CDTF">2018-06-09T07:06:07Z</dcterms:modified>
</cp:coreProperties>
</file>