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7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CBD575-C9FE-4648-BECB-CDF89BBC139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1870EDD-D34D-484B-840C-DA2859D2B4A6}">
      <dgm:prSet/>
      <dgm:spPr/>
      <dgm:t>
        <a:bodyPr/>
        <a:lstStyle/>
        <a:p>
          <a:r>
            <a:rPr lang="en-US"/>
            <a:t>Static – Using new operator, throws NoClassDefFoundError at compile time</a:t>
          </a:r>
        </a:p>
      </dgm:t>
    </dgm:pt>
    <dgm:pt modelId="{1D0C44AA-CF87-4ABE-A779-74FAA081F8CD}" type="parTrans" cxnId="{104F6B05-5E04-4FB1-B695-E39DB14D3FE6}">
      <dgm:prSet/>
      <dgm:spPr/>
      <dgm:t>
        <a:bodyPr/>
        <a:lstStyle/>
        <a:p>
          <a:endParaRPr lang="en-US"/>
        </a:p>
      </dgm:t>
    </dgm:pt>
    <dgm:pt modelId="{11CE072C-A818-4D9A-ADCF-A1C632A24DDD}" type="sibTrans" cxnId="{104F6B05-5E04-4FB1-B695-E39DB14D3FE6}">
      <dgm:prSet/>
      <dgm:spPr/>
      <dgm:t>
        <a:bodyPr/>
        <a:lstStyle/>
        <a:p>
          <a:endParaRPr lang="en-US"/>
        </a:p>
      </dgm:t>
    </dgm:pt>
    <dgm:pt modelId="{AD8E50D7-4200-4EF3-A990-6371803CDE00}">
      <dgm:prSet/>
      <dgm:spPr/>
      <dgm:t>
        <a:bodyPr/>
        <a:lstStyle/>
        <a:p>
          <a:r>
            <a:rPr lang="en-US" dirty="0"/>
            <a:t>Dynamic – Using </a:t>
          </a:r>
          <a:r>
            <a:rPr lang="en-US" dirty="0" err="1"/>
            <a:t>Class.forName</a:t>
          </a:r>
          <a:r>
            <a:rPr lang="en-US" dirty="0"/>
            <a:t>, </a:t>
          </a:r>
          <a:r>
            <a:rPr lang="en-US" dirty="0" err="1"/>
            <a:t>ClassLoader.loadClass</a:t>
          </a:r>
          <a:r>
            <a:rPr lang="en-US" dirty="0"/>
            <a:t>, or </a:t>
          </a:r>
          <a:r>
            <a:rPr lang="en-US" dirty="0" err="1"/>
            <a:t>findSystemClass</a:t>
          </a:r>
          <a:r>
            <a:rPr lang="en-US" dirty="0"/>
            <a:t>, throws </a:t>
          </a:r>
          <a:r>
            <a:rPr lang="en-US" dirty="0" err="1"/>
            <a:t>ClassNotFoundException</a:t>
          </a:r>
          <a:r>
            <a:rPr lang="en-US" dirty="0"/>
            <a:t> at runtime</a:t>
          </a:r>
        </a:p>
      </dgm:t>
    </dgm:pt>
    <dgm:pt modelId="{9E8D8EEC-ED45-4B8F-B9DA-DB9EE3C33BB5}" type="parTrans" cxnId="{13294774-88B9-498D-A3AA-C5A559D63181}">
      <dgm:prSet/>
      <dgm:spPr/>
      <dgm:t>
        <a:bodyPr/>
        <a:lstStyle/>
        <a:p>
          <a:endParaRPr lang="en-US"/>
        </a:p>
      </dgm:t>
    </dgm:pt>
    <dgm:pt modelId="{6FD823FF-1A32-4604-9ABC-C57C7C4B6245}" type="sibTrans" cxnId="{13294774-88B9-498D-A3AA-C5A559D63181}">
      <dgm:prSet/>
      <dgm:spPr/>
      <dgm:t>
        <a:bodyPr/>
        <a:lstStyle/>
        <a:p>
          <a:endParaRPr lang="en-US"/>
        </a:p>
      </dgm:t>
    </dgm:pt>
    <dgm:pt modelId="{C4B4495C-1CC2-488C-B89A-4C267595535F}" type="pres">
      <dgm:prSet presAssocID="{30CBD575-C9FE-4648-BECB-CDF89BBC139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04D3E31-F9F1-48AB-96A2-8D29CBC58421}" type="pres">
      <dgm:prSet presAssocID="{A1870EDD-D34D-484B-840C-DA2859D2B4A6}" presName="hierRoot1" presStyleCnt="0"/>
      <dgm:spPr/>
    </dgm:pt>
    <dgm:pt modelId="{19B6468D-4427-4B60-9068-3DD4D34A70C3}" type="pres">
      <dgm:prSet presAssocID="{A1870EDD-D34D-484B-840C-DA2859D2B4A6}" presName="composite" presStyleCnt="0"/>
      <dgm:spPr/>
    </dgm:pt>
    <dgm:pt modelId="{EFE5E648-0EE5-4EDF-944D-CD88A14C039C}" type="pres">
      <dgm:prSet presAssocID="{A1870EDD-D34D-484B-840C-DA2859D2B4A6}" presName="background" presStyleLbl="node0" presStyleIdx="0" presStyleCnt="2"/>
      <dgm:spPr/>
    </dgm:pt>
    <dgm:pt modelId="{01F7A8AD-5F28-4F17-99D5-A316AFFC0F06}" type="pres">
      <dgm:prSet presAssocID="{A1870EDD-D34D-484B-840C-DA2859D2B4A6}" presName="text" presStyleLbl="fgAcc0" presStyleIdx="0" presStyleCnt="2">
        <dgm:presLayoutVars>
          <dgm:chPref val="3"/>
        </dgm:presLayoutVars>
      </dgm:prSet>
      <dgm:spPr/>
    </dgm:pt>
    <dgm:pt modelId="{BB75D48F-3A70-488E-91E6-67AAB42F4C02}" type="pres">
      <dgm:prSet presAssocID="{A1870EDD-D34D-484B-840C-DA2859D2B4A6}" presName="hierChild2" presStyleCnt="0"/>
      <dgm:spPr/>
    </dgm:pt>
    <dgm:pt modelId="{65F2E813-3D62-4429-BE53-2FDF999FB649}" type="pres">
      <dgm:prSet presAssocID="{AD8E50D7-4200-4EF3-A990-6371803CDE00}" presName="hierRoot1" presStyleCnt="0"/>
      <dgm:spPr/>
    </dgm:pt>
    <dgm:pt modelId="{58EBEF91-36EB-4932-B0B6-44392B898758}" type="pres">
      <dgm:prSet presAssocID="{AD8E50D7-4200-4EF3-A990-6371803CDE00}" presName="composite" presStyleCnt="0"/>
      <dgm:spPr/>
    </dgm:pt>
    <dgm:pt modelId="{47CFD932-1811-4CE7-BAF0-8F0296E9070C}" type="pres">
      <dgm:prSet presAssocID="{AD8E50D7-4200-4EF3-A990-6371803CDE00}" presName="background" presStyleLbl="node0" presStyleIdx="1" presStyleCnt="2"/>
      <dgm:spPr/>
    </dgm:pt>
    <dgm:pt modelId="{88727C73-8831-48E3-8C03-ECFF15DB05E1}" type="pres">
      <dgm:prSet presAssocID="{AD8E50D7-4200-4EF3-A990-6371803CDE00}" presName="text" presStyleLbl="fgAcc0" presStyleIdx="1" presStyleCnt="2">
        <dgm:presLayoutVars>
          <dgm:chPref val="3"/>
        </dgm:presLayoutVars>
      </dgm:prSet>
      <dgm:spPr/>
    </dgm:pt>
    <dgm:pt modelId="{55353A14-756F-4C7F-8CA3-23CCA43C204E}" type="pres">
      <dgm:prSet presAssocID="{AD8E50D7-4200-4EF3-A990-6371803CDE00}" presName="hierChild2" presStyleCnt="0"/>
      <dgm:spPr/>
    </dgm:pt>
  </dgm:ptLst>
  <dgm:cxnLst>
    <dgm:cxn modelId="{104F6B05-5E04-4FB1-B695-E39DB14D3FE6}" srcId="{30CBD575-C9FE-4648-BECB-CDF89BBC139C}" destId="{A1870EDD-D34D-484B-840C-DA2859D2B4A6}" srcOrd="0" destOrd="0" parTransId="{1D0C44AA-CF87-4ABE-A779-74FAA081F8CD}" sibTransId="{11CE072C-A818-4D9A-ADCF-A1C632A24DDD}"/>
    <dgm:cxn modelId="{E3859C2A-ED90-4CE6-859F-A5104AE111EC}" type="presOf" srcId="{30CBD575-C9FE-4648-BECB-CDF89BBC139C}" destId="{C4B4495C-1CC2-488C-B89A-4C267595535F}" srcOrd="0" destOrd="0" presId="urn:microsoft.com/office/officeart/2005/8/layout/hierarchy1"/>
    <dgm:cxn modelId="{13294774-88B9-498D-A3AA-C5A559D63181}" srcId="{30CBD575-C9FE-4648-BECB-CDF89BBC139C}" destId="{AD8E50D7-4200-4EF3-A990-6371803CDE00}" srcOrd="1" destOrd="0" parTransId="{9E8D8EEC-ED45-4B8F-B9DA-DB9EE3C33BB5}" sibTransId="{6FD823FF-1A32-4604-9ABC-C57C7C4B6245}"/>
    <dgm:cxn modelId="{AC15D1DB-6127-4490-B43B-67B8705B25E5}" type="presOf" srcId="{AD8E50D7-4200-4EF3-A990-6371803CDE00}" destId="{88727C73-8831-48E3-8C03-ECFF15DB05E1}" srcOrd="0" destOrd="0" presId="urn:microsoft.com/office/officeart/2005/8/layout/hierarchy1"/>
    <dgm:cxn modelId="{5D53A6E3-5EEA-4349-BF3A-3DA9A52E34AD}" type="presOf" srcId="{A1870EDD-D34D-484B-840C-DA2859D2B4A6}" destId="{01F7A8AD-5F28-4F17-99D5-A316AFFC0F06}" srcOrd="0" destOrd="0" presId="urn:microsoft.com/office/officeart/2005/8/layout/hierarchy1"/>
    <dgm:cxn modelId="{9EE4FAA5-764C-41BE-9B7D-81786AB2F0EE}" type="presParOf" srcId="{C4B4495C-1CC2-488C-B89A-4C267595535F}" destId="{A04D3E31-F9F1-48AB-96A2-8D29CBC58421}" srcOrd="0" destOrd="0" presId="urn:microsoft.com/office/officeart/2005/8/layout/hierarchy1"/>
    <dgm:cxn modelId="{94713A20-045F-43FB-A564-92AE963A4B8D}" type="presParOf" srcId="{A04D3E31-F9F1-48AB-96A2-8D29CBC58421}" destId="{19B6468D-4427-4B60-9068-3DD4D34A70C3}" srcOrd="0" destOrd="0" presId="urn:microsoft.com/office/officeart/2005/8/layout/hierarchy1"/>
    <dgm:cxn modelId="{551BECAE-E70D-409C-9578-1E4E1C1D5980}" type="presParOf" srcId="{19B6468D-4427-4B60-9068-3DD4D34A70C3}" destId="{EFE5E648-0EE5-4EDF-944D-CD88A14C039C}" srcOrd="0" destOrd="0" presId="urn:microsoft.com/office/officeart/2005/8/layout/hierarchy1"/>
    <dgm:cxn modelId="{8503B511-B9CE-470A-930A-9185DF682432}" type="presParOf" srcId="{19B6468D-4427-4B60-9068-3DD4D34A70C3}" destId="{01F7A8AD-5F28-4F17-99D5-A316AFFC0F06}" srcOrd="1" destOrd="0" presId="urn:microsoft.com/office/officeart/2005/8/layout/hierarchy1"/>
    <dgm:cxn modelId="{141A2EB0-D3B7-4951-BD0D-0A45B49903B3}" type="presParOf" srcId="{A04D3E31-F9F1-48AB-96A2-8D29CBC58421}" destId="{BB75D48F-3A70-488E-91E6-67AAB42F4C02}" srcOrd="1" destOrd="0" presId="urn:microsoft.com/office/officeart/2005/8/layout/hierarchy1"/>
    <dgm:cxn modelId="{4A2E9A1C-194A-4EDC-8EAF-D71B3E3439B5}" type="presParOf" srcId="{C4B4495C-1CC2-488C-B89A-4C267595535F}" destId="{65F2E813-3D62-4429-BE53-2FDF999FB649}" srcOrd="1" destOrd="0" presId="urn:microsoft.com/office/officeart/2005/8/layout/hierarchy1"/>
    <dgm:cxn modelId="{146F174C-BC25-4122-A604-D5841AC43761}" type="presParOf" srcId="{65F2E813-3D62-4429-BE53-2FDF999FB649}" destId="{58EBEF91-36EB-4932-B0B6-44392B898758}" srcOrd="0" destOrd="0" presId="urn:microsoft.com/office/officeart/2005/8/layout/hierarchy1"/>
    <dgm:cxn modelId="{9D86158B-9FD3-41F6-B108-EE217F067E89}" type="presParOf" srcId="{58EBEF91-36EB-4932-B0B6-44392B898758}" destId="{47CFD932-1811-4CE7-BAF0-8F0296E9070C}" srcOrd="0" destOrd="0" presId="urn:microsoft.com/office/officeart/2005/8/layout/hierarchy1"/>
    <dgm:cxn modelId="{EAA8D27D-7EDD-42D7-9DB1-033737FD5FCC}" type="presParOf" srcId="{58EBEF91-36EB-4932-B0B6-44392B898758}" destId="{88727C73-8831-48E3-8C03-ECFF15DB05E1}" srcOrd="1" destOrd="0" presId="urn:microsoft.com/office/officeart/2005/8/layout/hierarchy1"/>
    <dgm:cxn modelId="{6DF1ABC2-9D1B-40C2-A3F7-C0CA5AF47159}" type="presParOf" srcId="{65F2E813-3D62-4429-BE53-2FDF999FB649}" destId="{55353A14-756F-4C7F-8CA3-23CCA43C20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3A245E-9FA4-4BAB-9D5A-F8B7A9C2176E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F66EBF7-48A7-473D-8C3E-C2CE57517E7F}">
      <dgm:prSet/>
      <dgm:spPr/>
      <dgm:t>
        <a:bodyPr/>
        <a:lstStyle/>
        <a:p>
          <a:r>
            <a:rPr lang="en-US" dirty="0"/>
            <a:t>MINOR GC</a:t>
          </a:r>
        </a:p>
      </dgm:t>
    </dgm:pt>
    <dgm:pt modelId="{A75DDD17-0981-48E0-8815-B3C8036859D6}" type="parTrans" cxnId="{174DA374-A598-4E6D-9A84-3E05B88545FB}">
      <dgm:prSet/>
      <dgm:spPr/>
      <dgm:t>
        <a:bodyPr/>
        <a:lstStyle/>
        <a:p>
          <a:endParaRPr lang="en-US"/>
        </a:p>
      </dgm:t>
    </dgm:pt>
    <dgm:pt modelId="{BEBC5942-A3D3-465E-B909-9279A77298A8}" type="sibTrans" cxnId="{174DA374-A598-4E6D-9A84-3E05B88545FB}">
      <dgm:prSet/>
      <dgm:spPr/>
      <dgm:t>
        <a:bodyPr/>
        <a:lstStyle/>
        <a:p>
          <a:endParaRPr lang="en-US"/>
        </a:p>
      </dgm:t>
    </dgm:pt>
    <dgm:pt modelId="{D92DA905-418D-4763-831C-9C3FACD3F6F4}">
      <dgm:prSet/>
      <dgm:spPr/>
      <dgm:t>
        <a:bodyPr/>
        <a:lstStyle/>
        <a:p>
          <a:r>
            <a:rPr lang="en-US"/>
            <a:t>Triggered frequently. </a:t>
          </a:r>
        </a:p>
      </dgm:t>
    </dgm:pt>
    <dgm:pt modelId="{1E29283F-D158-40ED-9B94-9C2E468D92BC}" type="parTrans" cxnId="{55FA750C-7822-432C-AB81-4D360722EB3D}">
      <dgm:prSet/>
      <dgm:spPr/>
      <dgm:t>
        <a:bodyPr/>
        <a:lstStyle/>
        <a:p>
          <a:endParaRPr lang="en-US"/>
        </a:p>
      </dgm:t>
    </dgm:pt>
    <dgm:pt modelId="{BDD50725-0C85-47A1-A464-BD9AD52F19F1}" type="sibTrans" cxnId="{55FA750C-7822-432C-AB81-4D360722EB3D}">
      <dgm:prSet/>
      <dgm:spPr/>
      <dgm:t>
        <a:bodyPr/>
        <a:lstStyle/>
        <a:p>
          <a:endParaRPr lang="en-US"/>
        </a:p>
      </dgm:t>
    </dgm:pt>
    <dgm:pt modelId="{D632710F-762B-40CE-81A0-0E0015322471}">
      <dgm:prSet/>
      <dgm:spPr/>
      <dgm:t>
        <a:bodyPr/>
        <a:lstStyle/>
        <a:p>
          <a:r>
            <a:rPr lang="en-US"/>
            <a:t>Stop the word event</a:t>
          </a:r>
        </a:p>
      </dgm:t>
    </dgm:pt>
    <dgm:pt modelId="{49C0AF63-29BE-4C40-AB34-BFDAF6BA0347}" type="parTrans" cxnId="{54E7AB05-49A6-498E-BF4D-B699625BB095}">
      <dgm:prSet/>
      <dgm:spPr/>
      <dgm:t>
        <a:bodyPr/>
        <a:lstStyle/>
        <a:p>
          <a:endParaRPr lang="en-US"/>
        </a:p>
      </dgm:t>
    </dgm:pt>
    <dgm:pt modelId="{4089B93B-C51D-4158-A5AF-E54F07C7B97E}" type="sibTrans" cxnId="{54E7AB05-49A6-498E-BF4D-B699625BB095}">
      <dgm:prSet/>
      <dgm:spPr/>
      <dgm:t>
        <a:bodyPr/>
        <a:lstStyle/>
        <a:p>
          <a:endParaRPr lang="en-US"/>
        </a:p>
      </dgm:t>
    </dgm:pt>
    <dgm:pt modelId="{B730CAB9-70BD-4505-B877-F89F18FE0951}">
      <dgm:prSet/>
      <dgm:spPr/>
      <dgm:t>
        <a:bodyPr/>
        <a:lstStyle/>
        <a:p>
          <a:r>
            <a:rPr lang="en-US"/>
            <a:t>Happens only in Eden and Survivor spaces ie Young generation. </a:t>
          </a:r>
        </a:p>
      </dgm:t>
    </dgm:pt>
    <dgm:pt modelId="{4849C484-0489-453A-B958-615AFB2184AA}" type="parTrans" cxnId="{41DAFFC3-457A-40D0-BAF5-2CD602DE72D9}">
      <dgm:prSet/>
      <dgm:spPr/>
      <dgm:t>
        <a:bodyPr/>
        <a:lstStyle/>
        <a:p>
          <a:endParaRPr lang="en-US"/>
        </a:p>
      </dgm:t>
    </dgm:pt>
    <dgm:pt modelId="{C1BB4E2C-8546-48DA-AC58-DD7C8AE58B81}" type="sibTrans" cxnId="{41DAFFC3-457A-40D0-BAF5-2CD602DE72D9}">
      <dgm:prSet/>
      <dgm:spPr/>
      <dgm:t>
        <a:bodyPr/>
        <a:lstStyle/>
        <a:p>
          <a:endParaRPr lang="en-US"/>
        </a:p>
      </dgm:t>
    </dgm:pt>
    <dgm:pt modelId="{1947D57C-25D6-4DF7-BD95-FCD8E01A7B9F}">
      <dgm:prSet/>
      <dgm:spPr/>
      <dgm:t>
        <a:bodyPr/>
        <a:lstStyle/>
        <a:p>
          <a:r>
            <a:rPr lang="en-US"/>
            <a:t>MAJOR GC</a:t>
          </a:r>
        </a:p>
      </dgm:t>
    </dgm:pt>
    <dgm:pt modelId="{68C156A2-5429-4721-B185-BE904DD55321}" type="parTrans" cxnId="{BB6AE4F2-D016-4615-8F2C-D68439B53E33}">
      <dgm:prSet/>
      <dgm:spPr/>
      <dgm:t>
        <a:bodyPr/>
        <a:lstStyle/>
        <a:p>
          <a:endParaRPr lang="en-US"/>
        </a:p>
      </dgm:t>
    </dgm:pt>
    <dgm:pt modelId="{32929081-6F9C-434E-8EA4-B73DE58E9A73}" type="sibTrans" cxnId="{BB6AE4F2-D016-4615-8F2C-D68439B53E33}">
      <dgm:prSet/>
      <dgm:spPr/>
      <dgm:t>
        <a:bodyPr/>
        <a:lstStyle/>
        <a:p>
          <a:endParaRPr lang="en-US"/>
        </a:p>
      </dgm:t>
    </dgm:pt>
    <dgm:pt modelId="{8B0659B9-6A4E-4BF6-8DD2-31A5772715D4}">
      <dgm:prSet/>
      <dgm:spPr/>
      <dgm:t>
        <a:bodyPr/>
        <a:lstStyle/>
        <a:p>
          <a:r>
            <a:rPr lang="en-US" dirty="0"/>
            <a:t>Happens in Tenured space</a:t>
          </a:r>
        </a:p>
      </dgm:t>
    </dgm:pt>
    <dgm:pt modelId="{8F03B23A-388D-4C1E-916C-8FB87B579B62}" type="parTrans" cxnId="{5F7D6325-9547-43F7-8D4D-EB3560206F3D}">
      <dgm:prSet/>
      <dgm:spPr/>
      <dgm:t>
        <a:bodyPr/>
        <a:lstStyle/>
        <a:p>
          <a:endParaRPr lang="en-US"/>
        </a:p>
      </dgm:t>
    </dgm:pt>
    <dgm:pt modelId="{F9B5BC11-6CE6-4FBD-8C83-9B878AE50020}" type="sibTrans" cxnId="{5F7D6325-9547-43F7-8D4D-EB3560206F3D}">
      <dgm:prSet/>
      <dgm:spPr/>
      <dgm:t>
        <a:bodyPr/>
        <a:lstStyle/>
        <a:p>
          <a:endParaRPr lang="en-US"/>
        </a:p>
      </dgm:t>
    </dgm:pt>
    <dgm:pt modelId="{3C2E104B-5794-46BD-804B-1A07CDF3B290}">
      <dgm:prSet/>
      <dgm:spPr/>
      <dgm:t>
        <a:bodyPr/>
        <a:lstStyle/>
        <a:p>
          <a:r>
            <a:rPr lang="en-US"/>
            <a:t>FULL GC</a:t>
          </a:r>
        </a:p>
      </dgm:t>
    </dgm:pt>
    <dgm:pt modelId="{63C4C771-2246-4DD1-9A82-77FD2CCDA161}" type="parTrans" cxnId="{F0CC665C-764C-46CE-AD60-D5180C28F3C1}">
      <dgm:prSet/>
      <dgm:spPr/>
      <dgm:t>
        <a:bodyPr/>
        <a:lstStyle/>
        <a:p>
          <a:endParaRPr lang="en-US"/>
        </a:p>
      </dgm:t>
    </dgm:pt>
    <dgm:pt modelId="{F75F72B1-F263-45E1-999D-EFCFBE8723CA}" type="sibTrans" cxnId="{F0CC665C-764C-46CE-AD60-D5180C28F3C1}">
      <dgm:prSet/>
      <dgm:spPr/>
      <dgm:t>
        <a:bodyPr/>
        <a:lstStyle/>
        <a:p>
          <a:endParaRPr lang="en-US"/>
        </a:p>
      </dgm:t>
    </dgm:pt>
    <dgm:pt modelId="{6DD153B1-1B05-407D-BD75-90D475245895}">
      <dgm:prSet/>
      <dgm:spPr/>
      <dgm:t>
        <a:bodyPr/>
        <a:lstStyle/>
        <a:p>
          <a:r>
            <a:rPr lang="en-US" dirty="0"/>
            <a:t>Collects garbage from all of heap</a:t>
          </a:r>
        </a:p>
      </dgm:t>
    </dgm:pt>
    <dgm:pt modelId="{C2E8BB16-5721-4D51-AF57-6D2FE01475FE}" type="parTrans" cxnId="{36D2A34A-5EF1-429A-9799-456AA7D67B4B}">
      <dgm:prSet/>
      <dgm:spPr/>
      <dgm:t>
        <a:bodyPr/>
        <a:lstStyle/>
        <a:p>
          <a:endParaRPr lang="en-US"/>
        </a:p>
      </dgm:t>
    </dgm:pt>
    <dgm:pt modelId="{26324407-54AB-4681-8947-C92018ECC87D}" type="sibTrans" cxnId="{36D2A34A-5EF1-429A-9799-456AA7D67B4B}">
      <dgm:prSet/>
      <dgm:spPr/>
      <dgm:t>
        <a:bodyPr/>
        <a:lstStyle/>
        <a:p>
          <a:endParaRPr lang="en-US"/>
        </a:p>
      </dgm:t>
    </dgm:pt>
    <dgm:pt modelId="{87679402-D6BA-4EE0-9C12-DD090BD6FEA6}">
      <dgm:prSet/>
      <dgm:spPr/>
      <dgm:t>
        <a:bodyPr/>
        <a:lstStyle/>
        <a:p>
          <a:r>
            <a:rPr lang="en-US" dirty="0"/>
            <a:t>Triggered less frequently</a:t>
          </a:r>
        </a:p>
      </dgm:t>
    </dgm:pt>
    <dgm:pt modelId="{2B7F1752-9E2B-4CD8-A062-F7EA616E4FA7}" type="parTrans" cxnId="{6C8DB9ED-15EC-44BF-B7E5-AF36609C5104}">
      <dgm:prSet/>
      <dgm:spPr/>
      <dgm:t>
        <a:bodyPr/>
        <a:lstStyle/>
        <a:p>
          <a:endParaRPr lang="en-IN"/>
        </a:p>
      </dgm:t>
    </dgm:pt>
    <dgm:pt modelId="{5B051B73-1266-4BDD-8121-EEBBD6D5DEE3}" type="sibTrans" cxnId="{6C8DB9ED-15EC-44BF-B7E5-AF36609C5104}">
      <dgm:prSet/>
      <dgm:spPr/>
      <dgm:t>
        <a:bodyPr/>
        <a:lstStyle/>
        <a:p>
          <a:endParaRPr lang="en-IN"/>
        </a:p>
      </dgm:t>
    </dgm:pt>
    <dgm:pt modelId="{3681D3EA-9427-48CE-8EDD-70E22FA98473}">
      <dgm:prSet/>
      <dgm:spPr/>
      <dgm:t>
        <a:bodyPr/>
        <a:lstStyle/>
        <a:p>
          <a:r>
            <a:rPr lang="en-US" dirty="0"/>
            <a:t>Triggered rarely</a:t>
          </a:r>
        </a:p>
      </dgm:t>
    </dgm:pt>
    <dgm:pt modelId="{09311B57-46C6-4F1F-A4E2-C66F166B43B2}" type="parTrans" cxnId="{427CE11C-21C0-4DDB-ACCF-CC743F601FB8}">
      <dgm:prSet/>
      <dgm:spPr/>
      <dgm:t>
        <a:bodyPr/>
        <a:lstStyle/>
        <a:p>
          <a:endParaRPr lang="en-IN"/>
        </a:p>
      </dgm:t>
    </dgm:pt>
    <dgm:pt modelId="{94FA6B64-D62F-4E1E-BF3F-907FD022BEB5}" type="sibTrans" cxnId="{427CE11C-21C0-4DDB-ACCF-CC743F601FB8}">
      <dgm:prSet/>
      <dgm:spPr/>
      <dgm:t>
        <a:bodyPr/>
        <a:lstStyle/>
        <a:p>
          <a:endParaRPr lang="en-IN"/>
        </a:p>
      </dgm:t>
    </dgm:pt>
    <dgm:pt modelId="{E5BD1D19-B9CF-4196-86A4-58A2A3A5E6E2}" type="pres">
      <dgm:prSet presAssocID="{723A245E-9FA4-4BAB-9D5A-F8B7A9C2176E}" presName="Name0" presStyleCnt="0">
        <dgm:presLayoutVars>
          <dgm:dir/>
          <dgm:animLvl val="lvl"/>
          <dgm:resizeHandles val="exact"/>
        </dgm:presLayoutVars>
      </dgm:prSet>
      <dgm:spPr/>
    </dgm:pt>
    <dgm:pt modelId="{2F90A139-8198-4923-98C9-7EDCA2D71FE9}" type="pres">
      <dgm:prSet presAssocID="{9F66EBF7-48A7-473D-8C3E-C2CE57517E7F}" presName="composite" presStyleCnt="0"/>
      <dgm:spPr/>
    </dgm:pt>
    <dgm:pt modelId="{B676E691-05C9-4F89-80C8-39439E1E410F}" type="pres">
      <dgm:prSet presAssocID="{9F66EBF7-48A7-473D-8C3E-C2CE57517E7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7236422-5968-4C3C-AA9F-205C2C7BE016}" type="pres">
      <dgm:prSet presAssocID="{9F66EBF7-48A7-473D-8C3E-C2CE57517E7F}" presName="desTx" presStyleLbl="alignAccFollowNode1" presStyleIdx="0" presStyleCnt="3">
        <dgm:presLayoutVars>
          <dgm:bulletEnabled val="1"/>
        </dgm:presLayoutVars>
      </dgm:prSet>
      <dgm:spPr/>
    </dgm:pt>
    <dgm:pt modelId="{20DCD93C-0FC1-4ED9-B341-0C69CA14F792}" type="pres">
      <dgm:prSet presAssocID="{BEBC5942-A3D3-465E-B909-9279A77298A8}" presName="space" presStyleCnt="0"/>
      <dgm:spPr/>
    </dgm:pt>
    <dgm:pt modelId="{6E317992-1CC3-45A1-B351-382E8CC5A258}" type="pres">
      <dgm:prSet presAssocID="{1947D57C-25D6-4DF7-BD95-FCD8E01A7B9F}" presName="composite" presStyleCnt="0"/>
      <dgm:spPr/>
    </dgm:pt>
    <dgm:pt modelId="{A323D936-E83C-4CAD-A015-C01EC813F2E1}" type="pres">
      <dgm:prSet presAssocID="{1947D57C-25D6-4DF7-BD95-FCD8E01A7B9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B511FF8-C939-4A1B-A652-699A3DAA317B}" type="pres">
      <dgm:prSet presAssocID="{1947D57C-25D6-4DF7-BD95-FCD8E01A7B9F}" presName="desTx" presStyleLbl="alignAccFollowNode1" presStyleIdx="1" presStyleCnt="3">
        <dgm:presLayoutVars>
          <dgm:bulletEnabled val="1"/>
        </dgm:presLayoutVars>
      </dgm:prSet>
      <dgm:spPr/>
    </dgm:pt>
    <dgm:pt modelId="{7E5FAFE2-8EC3-4A5D-8E06-45B8B16011C3}" type="pres">
      <dgm:prSet presAssocID="{32929081-6F9C-434E-8EA4-B73DE58E9A73}" presName="space" presStyleCnt="0"/>
      <dgm:spPr/>
    </dgm:pt>
    <dgm:pt modelId="{8866BB2C-1737-4037-9A77-F039B864D4DE}" type="pres">
      <dgm:prSet presAssocID="{3C2E104B-5794-46BD-804B-1A07CDF3B290}" presName="composite" presStyleCnt="0"/>
      <dgm:spPr/>
    </dgm:pt>
    <dgm:pt modelId="{323AE7B1-3A21-401E-BE5B-9A28606DB5F9}" type="pres">
      <dgm:prSet presAssocID="{3C2E104B-5794-46BD-804B-1A07CDF3B29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7751E2A-81A4-4498-96E8-BF199E6B2370}" type="pres">
      <dgm:prSet presAssocID="{3C2E104B-5794-46BD-804B-1A07CDF3B29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4E7AB05-49A6-498E-BF4D-B699625BB095}" srcId="{9F66EBF7-48A7-473D-8C3E-C2CE57517E7F}" destId="{D632710F-762B-40CE-81A0-0E0015322471}" srcOrd="1" destOrd="0" parTransId="{49C0AF63-29BE-4C40-AB34-BFDAF6BA0347}" sibTransId="{4089B93B-C51D-4158-A5AF-E54F07C7B97E}"/>
    <dgm:cxn modelId="{55FA750C-7822-432C-AB81-4D360722EB3D}" srcId="{9F66EBF7-48A7-473D-8C3E-C2CE57517E7F}" destId="{D92DA905-418D-4763-831C-9C3FACD3F6F4}" srcOrd="0" destOrd="0" parTransId="{1E29283F-D158-40ED-9B94-9C2E468D92BC}" sibTransId="{BDD50725-0C85-47A1-A464-BD9AD52F19F1}"/>
    <dgm:cxn modelId="{C3FAB81B-F79D-4780-9D2F-7F07D40174A3}" type="presOf" srcId="{8B0659B9-6A4E-4BF6-8DD2-31A5772715D4}" destId="{3B511FF8-C939-4A1B-A652-699A3DAA317B}" srcOrd="0" destOrd="1" presId="urn:microsoft.com/office/officeart/2005/8/layout/hList1"/>
    <dgm:cxn modelId="{427CE11C-21C0-4DDB-ACCF-CC743F601FB8}" srcId="{3C2E104B-5794-46BD-804B-1A07CDF3B290}" destId="{3681D3EA-9427-48CE-8EDD-70E22FA98473}" srcOrd="0" destOrd="0" parTransId="{09311B57-46C6-4F1F-A4E2-C66F166B43B2}" sibTransId="{94FA6B64-D62F-4E1E-BF3F-907FD022BEB5}"/>
    <dgm:cxn modelId="{5F7D6325-9547-43F7-8D4D-EB3560206F3D}" srcId="{1947D57C-25D6-4DF7-BD95-FCD8E01A7B9F}" destId="{8B0659B9-6A4E-4BF6-8DD2-31A5772715D4}" srcOrd="1" destOrd="0" parTransId="{8F03B23A-388D-4C1E-916C-8FB87B579B62}" sibTransId="{F9B5BC11-6CE6-4FBD-8C83-9B878AE50020}"/>
    <dgm:cxn modelId="{F0CC665C-764C-46CE-AD60-D5180C28F3C1}" srcId="{723A245E-9FA4-4BAB-9D5A-F8B7A9C2176E}" destId="{3C2E104B-5794-46BD-804B-1A07CDF3B290}" srcOrd="2" destOrd="0" parTransId="{63C4C771-2246-4DD1-9A82-77FD2CCDA161}" sibTransId="{F75F72B1-F263-45E1-999D-EFCFBE8723CA}"/>
    <dgm:cxn modelId="{5A91A45D-7584-47DD-A362-72249CD92FE3}" type="presOf" srcId="{87679402-D6BA-4EE0-9C12-DD090BD6FEA6}" destId="{3B511FF8-C939-4A1B-A652-699A3DAA317B}" srcOrd="0" destOrd="0" presId="urn:microsoft.com/office/officeart/2005/8/layout/hList1"/>
    <dgm:cxn modelId="{7C373F62-E487-4899-AA0C-0B96FCD445E1}" type="presOf" srcId="{1947D57C-25D6-4DF7-BD95-FCD8E01A7B9F}" destId="{A323D936-E83C-4CAD-A015-C01EC813F2E1}" srcOrd="0" destOrd="0" presId="urn:microsoft.com/office/officeart/2005/8/layout/hList1"/>
    <dgm:cxn modelId="{36D2A34A-5EF1-429A-9799-456AA7D67B4B}" srcId="{3C2E104B-5794-46BD-804B-1A07CDF3B290}" destId="{6DD153B1-1B05-407D-BD75-90D475245895}" srcOrd="1" destOrd="0" parTransId="{C2E8BB16-5721-4D51-AF57-6D2FE01475FE}" sibTransId="{26324407-54AB-4681-8947-C92018ECC87D}"/>
    <dgm:cxn modelId="{5956806F-DB41-40EE-92E2-E5D9EA508E39}" type="presOf" srcId="{D92DA905-418D-4763-831C-9C3FACD3F6F4}" destId="{87236422-5968-4C3C-AA9F-205C2C7BE016}" srcOrd="0" destOrd="0" presId="urn:microsoft.com/office/officeart/2005/8/layout/hList1"/>
    <dgm:cxn modelId="{174DA374-A598-4E6D-9A84-3E05B88545FB}" srcId="{723A245E-9FA4-4BAB-9D5A-F8B7A9C2176E}" destId="{9F66EBF7-48A7-473D-8C3E-C2CE57517E7F}" srcOrd="0" destOrd="0" parTransId="{A75DDD17-0981-48E0-8815-B3C8036859D6}" sibTransId="{BEBC5942-A3D3-465E-B909-9279A77298A8}"/>
    <dgm:cxn modelId="{DE9195A8-F3E3-426B-9675-82497C56729F}" type="presOf" srcId="{6DD153B1-1B05-407D-BD75-90D475245895}" destId="{07751E2A-81A4-4498-96E8-BF199E6B2370}" srcOrd="0" destOrd="1" presId="urn:microsoft.com/office/officeart/2005/8/layout/hList1"/>
    <dgm:cxn modelId="{667F6AB1-2E7A-46F3-BECB-BADAB40FA307}" type="presOf" srcId="{3C2E104B-5794-46BD-804B-1A07CDF3B290}" destId="{323AE7B1-3A21-401E-BE5B-9A28606DB5F9}" srcOrd="0" destOrd="0" presId="urn:microsoft.com/office/officeart/2005/8/layout/hList1"/>
    <dgm:cxn modelId="{41DAFFC3-457A-40D0-BAF5-2CD602DE72D9}" srcId="{9F66EBF7-48A7-473D-8C3E-C2CE57517E7F}" destId="{B730CAB9-70BD-4505-B877-F89F18FE0951}" srcOrd="2" destOrd="0" parTransId="{4849C484-0489-453A-B958-615AFB2184AA}" sibTransId="{C1BB4E2C-8546-48DA-AC58-DD7C8AE58B81}"/>
    <dgm:cxn modelId="{9B8B35C7-C4D0-4043-B298-D614D9D04021}" type="presOf" srcId="{D632710F-762B-40CE-81A0-0E0015322471}" destId="{87236422-5968-4C3C-AA9F-205C2C7BE016}" srcOrd="0" destOrd="1" presId="urn:microsoft.com/office/officeart/2005/8/layout/hList1"/>
    <dgm:cxn modelId="{3B78BDCA-B4A2-469F-A25B-66FFDA319168}" type="presOf" srcId="{723A245E-9FA4-4BAB-9D5A-F8B7A9C2176E}" destId="{E5BD1D19-B9CF-4196-86A4-58A2A3A5E6E2}" srcOrd="0" destOrd="0" presId="urn:microsoft.com/office/officeart/2005/8/layout/hList1"/>
    <dgm:cxn modelId="{0519E2D3-8F27-41C0-99F1-EF0D3642BA70}" type="presOf" srcId="{B730CAB9-70BD-4505-B877-F89F18FE0951}" destId="{87236422-5968-4C3C-AA9F-205C2C7BE016}" srcOrd="0" destOrd="2" presId="urn:microsoft.com/office/officeart/2005/8/layout/hList1"/>
    <dgm:cxn modelId="{87BEA9D7-3118-4DF7-920F-9CF8889871E9}" type="presOf" srcId="{3681D3EA-9427-48CE-8EDD-70E22FA98473}" destId="{07751E2A-81A4-4498-96E8-BF199E6B2370}" srcOrd="0" destOrd="0" presId="urn:microsoft.com/office/officeart/2005/8/layout/hList1"/>
    <dgm:cxn modelId="{6C8DB9ED-15EC-44BF-B7E5-AF36609C5104}" srcId="{1947D57C-25D6-4DF7-BD95-FCD8E01A7B9F}" destId="{87679402-D6BA-4EE0-9C12-DD090BD6FEA6}" srcOrd="0" destOrd="0" parTransId="{2B7F1752-9E2B-4CD8-A062-F7EA616E4FA7}" sibTransId="{5B051B73-1266-4BDD-8121-EEBBD6D5DEE3}"/>
    <dgm:cxn modelId="{BB6AE4F2-D016-4615-8F2C-D68439B53E33}" srcId="{723A245E-9FA4-4BAB-9D5A-F8B7A9C2176E}" destId="{1947D57C-25D6-4DF7-BD95-FCD8E01A7B9F}" srcOrd="1" destOrd="0" parTransId="{68C156A2-5429-4721-B185-BE904DD55321}" sibTransId="{32929081-6F9C-434E-8EA4-B73DE58E9A73}"/>
    <dgm:cxn modelId="{6A82FAFD-3B71-4E93-9ED1-1837D2E3D802}" type="presOf" srcId="{9F66EBF7-48A7-473D-8C3E-C2CE57517E7F}" destId="{B676E691-05C9-4F89-80C8-39439E1E410F}" srcOrd="0" destOrd="0" presId="urn:microsoft.com/office/officeart/2005/8/layout/hList1"/>
    <dgm:cxn modelId="{20A09CC8-A7FC-4BF1-830E-863E8F5ABE64}" type="presParOf" srcId="{E5BD1D19-B9CF-4196-86A4-58A2A3A5E6E2}" destId="{2F90A139-8198-4923-98C9-7EDCA2D71FE9}" srcOrd="0" destOrd="0" presId="urn:microsoft.com/office/officeart/2005/8/layout/hList1"/>
    <dgm:cxn modelId="{053B721C-7F00-4F39-8E56-1E63661DF5AB}" type="presParOf" srcId="{2F90A139-8198-4923-98C9-7EDCA2D71FE9}" destId="{B676E691-05C9-4F89-80C8-39439E1E410F}" srcOrd="0" destOrd="0" presId="urn:microsoft.com/office/officeart/2005/8/layout/hList1"/>
    <dgm:cxn modelId="{ACFCE968-4829-43E6-B480-B54FD2776235}" type="presParOf" srcId="{2F90A139-8198-4923-98C9-7EDCA2D71FE9}" destId="{87236422-5968-4C3C-AA9F-205C2C7BE016}" srcOrd="1" destOrd="0" presId="urn:microsoft.com/office/officeart/2005/8/layout/hList1"/>
    <dgm:cxn modelId="{3984F73D-6F80-48A4-8BBD-14D42DECCE49}" type="presParOf" srcId="{E5BD1D19-B9CF-4196-86A4-58A2A3A5E6E2}" destId="{20DCD93C-0FC1-4ED9-B341-0C69CA14F792}" srcOrd="1" destOrd="0" presId="urn:microsoft.com/office/officeart/2005/8/layout/hList1"/>
    <dgm:cxn modelId="{3A6E2D90-CD77-4B2B-9705-6E468157669F}" type="presParOf" srcId="{E5BD1D19-B9CF-4196-86A4-58A2A3A5E6E2}" destId="{6E317992-1CC3-45A1-B351-382E8CC5A258}" srcOrd="2" destOrd="0" presId="urn:microsoft.com/office/officeart/2005/8/layout/hList1"/>
    <dgm:cxn modelId="{C271FADC-1598-4BFD-B480-5D1EC3AB8A62}" type="presParOf" srcId="{6E317992-1CC3-45A1-B351-382E8CC5A258}" destId="{A323D936-E83C-4CAD-A015-C01EC813F2E1}" srcOrd="0" destOrd="0" presId="urn:microsoft.com/office/officeart/2005/8/layout/hList1"/>
    <dgm:cxn modelId="{62650016-5E2C-441B-AF94-20ED2C9C0FB9}" type="presParOf" srcId="{6E317992-1CC3-45A1-B351-382E8CC5A258}" destId="{3B511FF8-C939-4A1B-A652-699A3DAA317B}" srcOrd="1" destOrd="0" presId="urn:microsoft.com/office/officeart/2005/8/layout/hList1"/>
    <dgm:cxn modelId="{0C69CC4F-178D-4650-9540-46B30F55D2E2}" type="presParOf" srcId="{E5BD1D19-B9CF-4196-86A4-58A2A3A5E6E2}" destId="{7E5FAFE2-8EC3-4A5D-8E06-45B8B16011C3}" srcOrd="3" destOrd="0" presId="urn:microsoft.com/office/officeart/2005/8/layout/hList1"/>
    <dgm:cxn modelId="{739A162F-3ACC-4F46-82F3-5E8237B1BE38}" type="presParOf" srcId="{E5BD1D19-B9CF-4196-86A4-58A2A3A5E6E2}" destId="{8866BB2C-1737-4037-9A77-F039B864D4DE}" srcOrd="4" destOrd="0" presId="urn:microsoft.com/office/officeart/2005/8/layout/hList1"/>
    <dgm:cxn modelId="{06E8354F-BADA-4ABF-9F14-A82945AEFA54}" type="presParOf" srcId="{8866BB2C-1737-4037-9A77-F039B864D4DE}" destId="{323AE7B1-3A21-401E-BE5B-9A28606DB5F9}" srcOrd="0" destOrd="0" presId="urn:microsoft.com/office/officeart/2005/8/layout/hList1"/>
    <dgm:cxn modelId="{48042E5F-DFC0-4E61-9762-B1224A0FC1E0}" type="presParOf" srcId="{8866BB2C-1737-4037-9A77-F039B864D4DE}" destId="{07751E2A-81A4-4498-96E8-BF199E6B237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5E648-0EE5-4EDF-944D-CD88A14C039C}">
      <dsp:nvSpPr>
        <dsp:cNvPr id="0" name=""/>
        <dsp:cNvSpPr/>
      </dsp:nvSpPr>
      <dsp:spPr>
        <a:xfrm>
          <a:off x="1346" y="89198"/>
          <a:ext cx="4725967" cy="3000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F7A8AD-5F28-4F17-99D5-A316AFFC0F06}">
      <dsp:nvSpPr>
        <dsp:cNvPr id="0" name=""/>
        <dsp:cNvSpPr/>
      </dsp:nvSpPr>
      <dsp:spPr>
        <a:xfrm>
          <a:off x="526453" y="588050"/>
          <a:ext cx="4725967" cy="3000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Static – Using new operator, throws NoClassDefFoundError at compile time</a:t>
          </a:r>
        </a:p>
      </dsp:txBody>
      <dsp:txXfrm>
        <a:off x="614349" y="675946"/>
        <a:ext cx="4550175" cy="2825197"/>
      </dsp:txXfrm>
    </dsp:sp>
    <dsp:sp modelId="{47CFD932-1811-4CE7-BAF0-8F0296E9070C}">
      <dsp:nvSpPr>
        <dsp:cNvPr id="0" name=""/>
        <dsp:cNvSpPr/>
      </dsp:nvSpPr>
      <dsp:spPr>
        <a:xfrm>
          <a:off x="5777528" y="89198"/>
          <a:ext cx="4725967" cy="3000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27C73-8831-48E3-8C03-ECFF15DB05E1}">
      <dsp:nvSpPr>
        <dsp:cNvPr id="0" name=""/>
        <dsp:cNvSpPr/>
      </dsp:nvSpPr>
      <dsp:spPr>
        <a:xfrm>
          <a:off x="6302636" y="588050"/>
          <a:ext cx="4725967" cy="3000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Dynamic – Using </a:t>
          </a:r>
          <a:r>
            <a:rPr lang="en-US" sz="3200" kern="1200" dirty="0" err="1"/>
            <a:t>Class.forName</a:t>
          </a:r>
          <a:r>
            <a:rPr lang="en-US" sz="3200" kern="1200" dirty="0"/>
            <a:t>, </a:t>
          </a:r>
          <a:r>
            <a:rPr lang="en-US" sz="3200" kern="1200" dirty="0" err="1"/>
            <a:t>ClassLoader.loadClass</a:t>
          </a:r>
          <a:r>
            <a:rPr lang="en-US" sz="3200" kern="1200" dirty="0"/>
            <a:t>, or </a:t>
          </a:r>
          <a:r>
            <a:rPr lang="en-US" sz="3200" kern="1200" dirty="0" err="1"/>
            <a:t>findSystemClass</a:t>
          </a:r>
          <a:r>
            <a:rPr lang="en-US" sz="3200" kern="1200" dirty="0"/>
            <a:t>, throws </a:t>
          </a:r>
          <a:r>
            <a:rPr lang="en-US" sz="3200" kern="1200" dirty="0" err="1"/>
            <a:t>ClassNotFoundException</a:t>
          </a:r>
          <a:r>
            <a:rPr lang="en-US" sz="3200" kern="1200" dirty="0"/>
            <a:t> at runtime</a:t>
          </a:r>
        </a:p>
      </dsp:txBody>
      <dsp:txXfrm>
        <a:off x="6390532" y="675946"/>
        <a:ext cx="4550175" cy="28251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6E691-05C9-4F89-80C8-39439E1E410F}">
      <dsp:nvSpPr>
        <dsp:cNvPr id="0" name=""/>
        <dsp:cNvSpPr/>
      </dsp:nvSpPr>
      <dsp:spPr>
        <a:xfrm>
          <a:off x="3446" y="180059"/>
          <a:ext cx="3360687" cy="748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MINOR GC</a:t>
          </a:r>
        </a:p>
      </dsp:txBody>
      <dsp:txXfrm>
        <a:off x="3446" y="180059"/>
        <a:ext cx="3360687" cy="748800"/>
      </dsp:txXfrm>
    </dsp:sp>
    <dsp:sp modelId="{87236422-5968-4C3C-AA9F-205C2C7BE016}">
      <dsp:nvSpPr>
        <dsp:cNvPr id="0" name=""/>
        <dsp:cNvSpPr/>
      </dsp:nvSpPr>
      <dsp:spPr>
        <a:xfrm>
          <a:off x="3446" y="928859"/>
          <a:ext cx="3360687" cy="25693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Triggered frequently. 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Stop the word event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Happens only in Eden and Survivor spaces ie Young generation. </a:t>
          </a:r>
        </a:p>
      </dsp:txBody>
      <dsp:txXfrm>
        <a:off x="3446" y="928859"/>
        <a:ext cx="3360687" cy="2569320"/>
      </dsp:txXfrm>
    </dsp:sp>
    <dsp:sp modelId="{A323D936-E83C-4CAD-A015-C01EC813F2E1}">
      <dsp:nvSpPr>
        <dsp:cNvPr id="0" name=""/>
        <dsp:cNvSpPr/>
      </dsp:nvSpPr>
      <dsp:spPr>
        <a:xfrm>
          <a:off x="3834631" y="180059"/>
          <a:ext cx="3360687" cy="748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MAJOR GC</a:t>
          </a:r>
        </a:p>
      </dsp:txBody>
      <dsp:txXfrm>
        <a:off x="3834631" y="180059"/>
        <a:ext cx="3360687" cy="748800"/>
      </dsp:txXfrm>
    </dsp:sp>
    <dsp:sp modelId="{3B511FF8-C939-4A1B-A652-699A3DAA317B}">
      <dsp:nvSpPr>
        <dsp:cNvPr id="0" name=""/>
        <dsp:cNvSpPr/>
      </dsp:nvSpPr>
      <dsp:spPr>
        <a:xfrm>
          <a:off x="3834631" y="928859"/>
          <a:ext cx="3360687" cy="256932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Triggered less frequently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Happens in Tenured space</a:t>
          </a:r>
        </a:p>
      </dsp:txBody>
      <dsp:txXfrm>
        <a:off x="3834631" y="928859"/>
        <a:ext cx="3360687" cy="2569320"/>
      </dsp:txXfrm>
    </dsp:sp>
    <dsp:sp modelId="{323AE7B1-3A21-401E-BE5B-9A28606DB5F9}">
      <dsp:nvSpPr>
        <dsp:cNvPr id="0" name=""/>
        <dsp:cNvSpPr/>
      </dsp:nvSpPr>
      <dsp:spPr>
        <a:xfrm>
          <a:off x="7665815" y="180059"/>
          <a:ext cx="3360687" cy="7488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FULL GC</a:t>
          </a:r>
        </a:p>
      </dsp:txBody>
      <dsp:txXfrm>
        <a:off x="7665815" y="180059"/>
        <a:ext cx="3360687" cy="748800"/>
      </dsp:txXfrm>
    </dsp:sp>
    <dsp:sp modelId="{07751E2A-81A4-4498-96E8-BF199E6B2370}">
      <dsp:nvSpPr>
        <dsp:cNvPr id="0" name=""/>
        <dsp:cNvSpPr/>
      </dsp:nvSpPr>
      <dsp:spPr>
        <a:xfrm>
          <a:off x="7665815" y="928859"/>
          <a:ext cx="3360687" cy="256932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Triggered rarely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Collects garbage from all of heap</a:t>
          </a:r>
        </a:p>
      </dsp:txBody>
      <dsp:txXfrm>
        <a:off x="7665815" y="928859"/>
        <a:ext cx="3360687" cy="2569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DF478-D2D0-4449-9214-1914AC8466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virtual machine (</a:t>
            </a:r>
            <a:r>
              <a:rPr lang="en-US" dirty="0" err="1"/>
              <a:t>jvm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C1E99-5263-4BC6-8F17-DF96B3883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 : Parag </a:t>
            </a:r>
            <a:r>
              <a:rPr lang="en-US" dirty="0" err="1"/>
              <a:t>paralikar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5329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D35255-F6AD-483C-8736-3BA2E77D7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3CC4EC-DB06-46D9-AFDB-90C92162D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30115"/>
            <a:ext cx="11262866" cy="2160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C77A41-3630-4CAB-B06B-B7E9616DF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267" y="4428836"/>
            <a:ext cx="10619400" cy="1449346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Types of references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DD1E467B-4F3D-4B02-B4F6-B1F606610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2B8FFC3-0702-4F80-A25F-DCE76F0DC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0FAA44-950B-4B8B-812E-B19BA4A76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667FF-D24D-4CE3-805A-7F416213C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266" y="794327"/>
            <a:ext cx="10619401" cy="3173444"/>
          </a:xfrm>
        </p:spPr>
        <p:txBody>
          <a:bodyPr anchor="ctr">
            <a:normAutofit/>
          </a:bodyPr>
          <a:lstStyle/>
          <a:p>
            <a:r>
              <a:rPr lang="en-US" sz="2000"/>
              <a:t>STRONG – Not eligible for garbage collection. At the time of creating new object, if all of heap is filled with strong references, then OutOfMemoryError will be thrown.</a:t>
            </a:r>
          </a:p>
          <a:p>
            <a:r>
              <a:rPr lang="en-US" sz="2000"/>
              <a:t>SOFT – Collected only when JVM absolutely needs memory, hence these are suitable for caches.</a:t>
            </a:r>
          </a:p>
          <a:p>
            <a:r>
              <a:rPr lang="en-US" sz="2000"/>
              <a:t>PHANTOM – Dev can control gc eligibility of objects by keeping them in a ReferenceQueue. These will not be collected until they are removed from the queue.</a:t>
            </a:r>
          </a:p>
          <a:p>
            <a:r>
              <a:rPr lang="en-US" sz="2000"/>
              <a:t>WEAK – These are eagerly garbage collected. These are used in third party libraries and frameworks where author is agnostic of object lifecycle in application.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59182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70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25" name="Rectangle 72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26" name="Rectangle 74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27" name="Rectangle 76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926C6-F7CA-4268-B851-F3BDF77C6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PROCESS OF GARBAGE COLLECTION</a:t>
            </a:r>
          </a:p>
        </p:txBody>
      </p:sp>
      <p:sp useBgFill="1">
        <p:nvSpPr>
          <p:cNvPr id="5128" name="Rectangle 78">
            <a:extLst>
              <a:ext uri="{FF2B5EF4-FFF2-40B4-BE49-F238E27FC236}">
                <a16:creationId xmlns:a16="http://schemas.microsoft.com/office/drawing/2014/main" id="{B1A515B1-A9B3-49B0-AE0D-D038D42C2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R.d6017436981d94dc8b1ff14bb7338b8d (1160×482)">
            <a:extLst>
              <a:ext uri="{FF2B5EF4-FFF2-40B4-BE49-F238E27FC236}">
                <a16:creationId xmlns:a16="http://schemas.microsoft.com/office/drawing/2014/main" id="{EFB31C9E-154C-4F65-B28C-4D4D62621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3116" y="794908"/>
            <a:ext cx="8593157" cy="356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64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71B62618-0D02-4C29-88C5-1EDF7F32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2747F4-A0AE-425C-B527-E3E32461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707F29A-1576-479E-B227-0D6498601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7B26C7-6F2F-453C-9C08-71E199E52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FF7B-33E2-4EC3-9913-FE1D636B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types of Garbage collection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DD472ED5-70D2-4769-90D0-1BC637BE7B5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0912417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2640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B74D4E-F243-4A10-813D-500A14025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BD35255-F6AD-483C-8736-3BA2E77D7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E3CC4EC-DB06-46D9-AFDB-90C92162D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30115"/>
            <a:ext cx="11262866" cy="2160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7AD9D-3246-477B-8DDC-0DEDA905D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267" y="4428836"/>
            <a:ext cx="10619400" cy="14493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Types of garbage collectors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1E467B-4F3D-4B02-B4F6-B1F606610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2B8FFC3-0702-4F80-A25F-DCE76F0DC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60FAA44-950B-4B8B-812E-B19BA4A76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5C04F7BF-ABF1-4572-A843-AB28F23D6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8266" y="794327"/>
            <a:ext cx="10619401" cy="31734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SERIAL – XX:+</a:t>
            </a:r>
            <a:r>
              <a:rPr lang="en-US" sz="2000" dirty="0" err="1"/>
              <a:t>UseSerialGC</a:t>
            </a:r>
            <a:r>
              <a:rPr lang="en-US" sz="2000" dirty="0"/>
              <a:t> : Uses single thread for young and old generation</a:t>
            </a:r>
          </a:p>
          <a:p>
            <a:r>
              <a:rPr lang="en-US" sz="2000" dirty="0"/>
              <a:t>PARALLEL – XX:+</a:t>
            </a:r>
            <a:r>
              <a:rPr lang="en-US" sz="2000" dirty="0" err="1"/>
              <a:t>UseParallelGC</a:t>
            </a:r>
            <a:r>
              <a:rPr lang="en-US" sz="2000" dirty="0"/>
              <a:t> : Uses one thread per CPU core for young and single thread for old generation</a:t>
            </a:r>
          </a:p>
          <a:p>
            <a:r>
              <a:rPr lang="en-US" sz="2000" dirty="0"/>
              <a:t>PARALLEL OLD – XX:+</a:t>
            </a:r>
            <a:r>
              <a:rPr lang="en-US" sz="2000" dirty="0" err="1"/>
              <a:t>UseParallelOldGC</a:t>
            </a:r>
            <a:r>
              <a:rPr lang="en-US" sz="2000" dirty="0"/>
              <a:t> : Uses one thread per CPU core for young and old generation</a:t>
            </a:r>
          </a:p>
          <a:p>
            <a:r>
              <a:rPr lang="en-US" sz="2000" dirty="0"/>
              <a:t>CONCURRENT MARK AND SWEEP (CMS) – XX:+</a:t>
            </a:r>
            <a:r>
              <a:rPr lang="en-US" sz="2000" dirty="0" err="1"/>
              <a:t>UseConcMarkSweepGC</a:t>
            </a:r>
            <a:r>
              <a:rPr lang="en-US" sz="2000" dirty="0"/>
              <a:t> : Runs in parallel with application threads</a:t>
            </a:r>
          </a:p>
          <a:p>
            <a:r>
              <a:rPr lang="en-US" sz="2000" dirty="0"/>
              <a:t>GARBAGE FIRST (G1) – XX:+UseG1GC : Divide heap in segments to process</a:t>
            </a:r>
          </a:p>
        </p:txBody>
      </p:sp>
    </p:spTree>
    <p:extLst>
      <p:ext uri="{BB962C8B-B14F-4D97-AF65-F5344CB8AC3E}">
        <p14:creationId xmlns:p14="http://schemas.microsoft.com/office/powerpoint/2010/main" val="196207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A6A5B497-F4DA-4079-808F-CBC938D91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440" y="1589393"/>
            <a:ext cx="6834511" cy="394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CE807-37F1-4CE4-8E40-7F8BF439B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Jvm architecture</a:t>
            </a:r>
          </a:p>
        </p:txBody>
      </p:sp>
    </p:spTree>
    <p:extLst>
      <p:ext uri="{BB962C8B-B14F-4D97-AF65-F5344CB8AC3E}">
        <p14:creationId xmlns:p14="http://schemas.microsoft.com/office/powerpoint/2010/main" val="184613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6" name="Rectangle 195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Diagram&#10;&#10;Description automatically generated">
            <a:extLst>
              <a:ext uri="{FF2B5EF4-FFF2-40B4-BE49-F238E27FC236}">
                <a16:creationId xmlns:a16="http://schemas.microsoft.com/office/drawing/2014/main" id="{A27E8F41-80EB-4D4A-B603-C08E7F6C862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5436" y="1047665"/>
            <a:ext cx="5386519" cy="503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Rectangle 196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8F7AAC-FC96-4D7C-991A-73CDAED0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 loader Hierarchy</a:t>
            </a:r>
          </a:p>
        </p:txBody>
      </p:sp>
    </p:spTree>
    <p:extLst>
      <p:ext uri="{BB962C8B-B14F-4D97-AF65-F5344CB8AC3E}">
        <p14:creationId xmlns:p14="http://schemas.microsoft.com/office/powerpoint/2010/main" val="62166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Diagram&#10;&#10;Description automatically generated">
            <a:extLst>
              <a:ext uri="{FF2B5EF4-FFF2-40B4-BE49-F238E27FC236}">
                <a16:creationId xmlns:a16="http://schemas.microsoft.com/office/drawing/2014/main" id="{AF63B8BF-0BE6-4FD8-8536-B2182B39A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5105" y="1047665"/>
            <a:ext cx="6707181" cy="503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E1762-85DA-4B93-8250-8A64D36F6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Class loading process</a:t>
            </a:r>
          </a:p>
        </p:txBody>
      </p:sp>
    </p:spTree>
    <p:extLst>
      <p:ext uri="{BB962C8B-B14F-4D97-AF65-F5344CB8AC3E}">
        <p14:creationId xmlns:p14="http://schemas.microsoft.com/office/powerpoint/2010/main" val="1711635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62618-0D02-4C29-88C5-1EDF7F32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747F4-A0AE-425C-B527-E3E32461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07F29A-1576-479E-B227-0D6498601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7B26C7-6F2F-453C-9C08-71E199E52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96FC0-E529-4728-8013-B6D8FE1B5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Class loading types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FD9EF63D-D4B1-4D4A-99F8-8C561A04DED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9325393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6723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B74D4E-F243-4A10-813D-500A14025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C1D7B-0187-4B07-AEE9-098CA3474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Class loader principles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1CFBB-08C8-4058-AF2B-E0D542328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DELEGATION – Delegate all requests to parent classloader, if not found, then only load it</a:t>
            </a:r>
          </a:p>
          <a:p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VISIBILITY – Child classloader can see all the classes loaded by parent classloder, not vice versa</a:t>
            </a:r>
          </a:p>
          <a:p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UNIQUENESS – One class is loaded only once, this is achieved by delegation</a:t>
            </a:r>
          </a:p>
        </p:txBody>
      </p:sp>
    </p:spTree>
    <p:extLst>
      <p:ext uri="{BB962C8B-B14F-4D97-AF65-F5344CB8AC3E}">
        <p14:creationId xmlns:p14="http://schemas.microsoft.com/office/powerpoint/2010/main" val="164174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BAB83-F3A5-4831-B1C7-41D81AA60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Memory management</a:t>
            </a:r>
          </a:p>
        </p:txBody>
      </p: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B1A515B1-A9B3-49B0-AE0D-D038D42C2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1D93F59-B220-4496-8E3E-01EF22D10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0933" y="731205"/>
            <a:ext cx="9034745" cy="370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99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B74D4E-F243-4A10-813D-500A14025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9C918-4714-463F-8820-0A0B063FF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Java execution engine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C2FA5-45DC-4EEB-A13F-30A1204B1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INTERPRETER – Interprets the class byte code line by line</a:t>
            </a:r>
          </a:p>
          <a:p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JUST IN TIME (JIT) COMPILER -  Increases efficiency of interpreter, provides direct native code for repetitive method calls</a:t>
            </a:r>
          </a:p>
          <a:p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GARBASE COLLECTOR – Removes unreachable objects from memory</a:t>
            </a:r>
          </a:p>
          <a:p>
            <a:pPr marL="324000" lvl="1" indent="0"/>
            <a:endParaRPr lang="en-US" sz="200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580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B74D4E-F243-4A10-813D-500A14025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659CC-7E42-4FF5-AD34-01530881C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Garbage collection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66E6B9-EEA9-4A2A-BEF4-97050512C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sz="20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rocess of automatic memory management by reclaiming the runtime unused memory by unreachable objects.</a:t>
            </a:r>
          </a:p>
          <a:p>
            <a:r>
              <a:rPr lang="en-US" sz="20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Provides opportunity for clean up to objects being collected through </a:t>
            </a:r>
            <a:r>
              <a:rPr lang="en-US" sz="2000" b="0" i="0" dirty="0" err="1">
                <a:solidFill>
                  <a:schemeClr val="accent2">
                    <a:lumMod val="50000"/>
                  </a:schemeClr>
                </a:solidFill>
                <a:effectLst/>
              </a:rPr>
              <a:t>Object.finalize</a:t>
            </a:r>
            <a:r>
              <a:rPr lang="en-US" sz="20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() method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This process starts from GC roots. </a:t>
            </a:r>
          </a:p>
          <a:p>
            <a:pPr lvl="1"/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Local variables</a:t>
            </a:r>
          </a:p>
          <a:p>
            <a:pPr lvl="1"/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Static variables</a:t>
            </a:r>
          </a:p>
          <a:p>
            <a:pPr lvl="1"/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Alive threads</a:t>
            </a:r>
          </a:p>
          <a:p>
            <a:pPr lvl="1"/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JNI variables</a:t>
            </a:r>
          </a:p>
          <a:p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9804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158</TotalTime>
  <Words>437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Wingdings 2</vt:lpstr>
      <vt:lpstr>Dividend</vt:lpstr>
      <vt:lpstr>Java virtual machine (jvm)</vt:lpstr>
      <vt:lpstr>Jvm architecture</vt:lpstr>
      <vt:lpstr>Class loader Hierarchy</vt:lpstr>
      <vt:lpstr>Class loading process</vt:lpstr>
      <vt:lpstr>Class loading types</vt:lpstr>
      <vt:lpstr>Class loader principles</vt:lpstr>
      <vt:lpstr>Memory management</vt:lpstr>
      <vt:lpstr>Java execution engine</vt:lpstr>
      <vt:lpstr>Garbage collection</vt:lpstr>
      <vt:lpstr>Types of references</vt:lpstr>
      <vt:lpstr>PROCESS OF GARBAGE COLLECTION</vt:lpstr>
      <vt:lpstr>types of Garbage collection</vt:lpstr>
      <vt:lpstr>Types of garbage collectors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virtual machine (jvm)</dc:title>
  <dc:creator>Parag Paralikar</dc:creator>
  <cp:lastModifiedBy>Parag Paralikar</cp:lastModifiedBy>
  <cp:revision>30</cp:revision>
  <dcterms:created xsi:type="dcterms:W3CDTF">2021-08-20T06:25:45Z</dcterms:created>
  <dcterms:modified xsi:type="dcterms:W3CDTF">2021-08-20T09:03:58Z</dcterms:modified>
</cp:coreProperties>
</file>