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B504D-AA1F-46C3-8F53-01C007252D29}" v="29" dt="2020-06-30T02:53:47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g Vaidya" userId="442a611a-50d8-4161-93cf-100e70996ae0" providerId="ADAL" clId="{F68B504D-AA1F-46C3-8F53-01C007252D29}"/>
    <pc:docChg chg="custSel addSld delSld modSld sldOrd">
      <pc:chgData name="Parag Vaidya" userId="442a611a-50d8-4161-93cf-100e70996ae0" providerId="ADAL" clId="{F68B504D-AA1F-46C3-8F53-01C007252D29}" dt="2020-06-30T02:56:27.731" v="1850" actId="20577"/>
      <pc:docMkLst>
        <pc:docMk/>
      </pc:docMkLst>
      <pc:sldChg chg="modSp mod">
        <pc:chgData name="Parag Vaidya" userId="442a611a-50d8-4161-93cf-100e70996ae0" providerId="ADAL" clId="{F68B504D-AA1F-46C3-8F53-01C007252D29}" dt="2020-06-30T02:55:54.292" v="1840" actId="20577"/>
        <pc:sldMkLst>
          <pc:docMk/>
          <pc:sldMk cId="2256259500" sldId="256"/>
        </pc:sldMkLst>
        <pc:spChg chg="mod">
          <ac:chgData name="Parag Vaidya" userId="442a611a-50d8-4161-93cf-100e70996ae0" providerId="ADAL" clId="{F68B504D-AA1F-46C3-8F53-01C007252D29}" dt="2020-06-30T02:55:54.292" v="1840" actId="20577"/>
          <ac:spMkLst>
            <pc:docMk/>
            <pc:sldMk cId="2256259500" sldId="256"/>
            <ac:spMk id="3" creationId="{F8F5F7D5-A772-4711-9F84-5432AB6A2373}"/>
          </ac:spMkLst>
        </pc:spChg>
      </pc:sldChg>
      <pc:sldChg chg="addSp modSp mod">
        <pc:chgData name="Parag Vaidya" userId="442a611a-50d8-4161-93cf-100e70996ae0" providerId="ADAL" clId="{F68B504D-AA1F-46C3-8F53-01C007252D29}" dt="2020-06-30T02:39:16.103" v="621" actId="20577"/>
        <pc:sldMkLst>
          <pc:docMk/>
          <pc:sldMk cId="498342461" sldId="258"/>
        </pc:sldMkLst>
        <pc:spChg chg="mod">
          <ac:chgData name="Parag Vaidya" userId="442a611a-50d8-4161-93cf-100e70996ae0" providerId="ADAL" clId="{F68B504D-AA1F-46C3-8F53-01C007252D29}" dt="2020-06-30T02:34:02.553" v="137" actId="20577"/>
          <ac:spMkLst>
            <pc:docMk/>
            <pc:sldMk cId="498342461" sldId="258"/>
            <ac:spMk id="2" creationId="{7854B71D-0130-40E5-BE2F-213BE8EAD469}"/>
          </ac:spMkLst>
        </pc:spChg>
        <pc:spChg chg="mod">
          <ac:chgData name="Parag Vaidya" userId="442a611a-50d8-4161-93cf-100e70996ae0" providerId="ADAL" clId="{F68B504D-AA1F-46C3-8F53-01C007252D29}" dt="2020-06-30T02:39:16.103" v="621" actId="20577"/>
          <ac:spMkLst>
            <pc:docMk/>
            <pc:sldMk cId="498342461" sldId="258"/>
            <ac:spMk id="4" creationId="{3E68C045-E896-437C-AE91-D5B5F59598A9}"/>
          </ac:spMkLst>
        </pc:spChg>
        <pc:picChg chg="add mod">
          <ac:chgData name="Parag Vaidya" userId="442a611a-50d8-4161-93cf-100e70996ae0" providerId="ADAL" clId="{F68B504D-AA1F-46C3-8F53-01C007252D29}" dt="2020-06-30T02:37:42.604" v="440" actId="1036"/>
          <ac:picMkLst>
            <pc:docMk/>
            <pc:sldMk cId="498342461" sldId="258"/>
            <ac:picMk id="5" creationId="{81D8C929-6DD4-407E-A8B0-71909EBF670E}"/>
          </ac:picMkLst>
        </pc:picChg>
        <pc:picChg chg="add mod">
          <ac:chgData name="Parag Vaidya" userId="442a611a-50d8-4161-93cf-100e70996ae0" providerId="ADAL" clId="{F68B504D-AA1F-46C3-8F53-01C007252D29}" dt="2020-06-30T02:37:42.604" v="440" actId="1036"/>
          <ac:picMkLst>
            <pc:docMk/>
            <pc:sldMk cId="498342461" sldId="258"/>
            <ac:picMk id="6" creationId="{F5B7CC60-EE18-4083-AEB1-B30C17C8BB1F}"/>
          </ac:picMkLst>
        </pc:picChg>
        <pc:picChg chg="add mod">
          <ac:chgData name="Parag Vaidya" userId="442a611a-50d8-4161-93cf-100e70996ae0" providerId="ADAL" clId="{F68B504D-AA1F-46C3-8F53-01C007252D29}" dt="2020-06-30T02:37:42.604" v="440" actId="1036"/>
          <ac:picMkLst>
            <pc:docMk/>
            <pc:sldMk cId="498342461" sldId="258"/>
            <ac:picMk id="7" creationId="{E6109C7A-6185-4D02-A3FF-7D3A41BA9069}"/>
          </ac:picMkLst>
        </pc:picChg>
      </pc:sldChg>
      <pc:sldChg chg="del">
        <pc:chgData name="Parag Vaidya" userId="442a611a-50d8-4161-93cf-100e70996ae0" providerId="ADAL" clId="{F68B504D-AA1F-46C3-8F53-01C007252D29}" dt="2020-06-30T02:32:37.672" v="0" actId="2696"/>
        <pc:sldMkLst>
          <pc:docMk/>
          <pc:sldMk cId="2018872315" sldId="259"/>
        </pc:sldMkLst>
      </pc:sldChg>
      <pc:sldChg chg="add">
        <pc:chgData name="Parag Vaidya" userId="442a611a-50d8-4161-93cf-100e70996ae0" providerId="ADAL" clId="{F68B504D-AA1F-46C3-8F53-01C007252D29}" dt="2020-06-30T02:32:39.936" v="1"/>
        <pc:sldMkLst>
          <pc:docMk/>
          <pc:sldMk cId="4006628208" sldId="259"/>
        </pc:sldMkLst>
      </pc:sldChg>
      <pc:sldChg chg="addSp delSp modSp add mod">
        <pc:chgData name="Parag Vaidya" userId="442a611a-50d8-4161-93cf-100e70996ae0" providerId="ADAL" clId="{F68B504D-AA1F-46C3-8F53-01C007252D29}" dt="2020-06-30T02:56:27.731" v="1850" actId="20577"/>
        <pc:sldMkLst>
          <pc:docMk/>
          <pc:sldMk cId="1999131067" sldId="260"/>
        </pc:sldMkLst>
        <pc:spChg chg="mod">
          <ac:chgData name="Parag Vaidya" userId="442a611a-50d8-4161-93cf-100e70996ae0" providerId="ADAL" clId="{F68B504D-AA1F-46C3-8F53-01C007252D29}" dt="2020-06-30T02:56:27.731" v="1850" actId="20577"/>
          <ac:spMkLst>
            <pc:docMk/>
            <pc:sldMk cId="1999131067" sldId="260"/>
            <ac:spMk id="2" creationId="{7854B71D-0130-40E5-BE2F-213BE8EAD469}"/>
          </ac:spMkLst>
        </pc:spChg>
        <pc:spChg chg="mod">
          <ac:chgData name="Parag Vaidya" userId="442a611a-50d8-4161-93cf-100e70996ae0" providerId="ADAL" clId="{F68B504D-AA1F-46C3-8F53-01C007252D29}" dt="2020-06-30T02:41:15.833" v="825" actId="20577"/>
          <ac:spMkLst>
            <pc:docMk/>
            <pc:sldMk cId="1999131067" sldId="260"/>
            <ac:spMk id="4" creationId="{3E68C045-E896-437C-AE91-D5B5F59598A9}"/>
          </ac:spMkLst>
        </pc:spChg>
        <pc:picChg chg="del">
          <ac:chgData name="Parag Vaidya" userId="442a611a-50d8-4161-93cf-100e70996ae0" providerId="ADAL" clId="{F68B504D-AA1F-46C3-8F53-01C007252D29}" dt="2020-06-30T02:40:59.922" v="792" actId="478"/>
          <ac:picMkLst>
            <pc:docMk/>
            <pc:sldMk cId="1999131067" sldId="260"/>
            <ac:picMk id="5" creationId="{81D8C929-6DD4-407E-A8B0-71909EBF670E}"/>
          </ac:picMkLst>
        </pc:picChg>
        <pc:picChg chg="del">
          <ac:chgData name="Parag Vaidya" userId="442a611a-50d8-4161-93cf-100e70996ae0" providerId="ADAL" clId="{F68B504D-AA1F-46C3-8F53-01C007252D29}" dt="2020-06-30T02:40:59.922" v="792" actId="478"/>
          <ac:picMkLst>
            <pc:docMk/>
            <pc:sldMk cId="1999131067" sldId="260"/>
            <ac:picMk id="6" creationId="{F5B7CC60-EE18-4083-AEB1-B30C17C8BB1F}"/>
          </ac:picMkLst>
        </pc:picChg>
        <pc:picChg chg="del">
          <ac:chgData name="Parag Vaidya" userId="442a611a-50d8-4161-93cf-100e70996ae0" providerId="ADAL" clId="{F68B504D-AA1F-46C3-8F53-01C007252D29}" dt="2020-06-30T02:40:59.922" v="792" actId="478"/>
          <ac:picMkLst>
            <pc:docMk/>
            <pc:sldMk cId="1999131067" sldId="260"/>
            <ac:picMk id="7" creationId="{E6109C7A-6185-4D02-A3FF-7D3A41BA9069}"/>
          </ac:picMkLst>
        </pc:picChg>
        <pc:picChg chg="add mod">
          <ac:chgData name="Parag Vaidya" userId="442a611a-50d8-4161-93cf-100e70996ae0" providerId="ADAL" clId="{F68B504D-AA1F-46C3-8F53-01C007252D29}" dt="2020-06-30T02:41:28.165" v="829" actId="14100"/>
          <ac:picMkLst>
            <pc:docMk/>
            <pc:sldMk cId="1999131067" sldId="260"/>
            <ac:picMk id="8" creationId="{939C5971-642D-4275-92F1-6A1E7A7F95D6}"/>
          </ac:picMkLst>
        </pc:picChg>
      </pc:sldChg>
      <pc:sldChg chg="addSp delSp modSp add mod">
        <pc:chgData name="Parag Vaidya" userId="442a611a-50d8-4161-93cf-100e70996ae0" providerId="ADAL" clId="{F68B504D-AA1F-46C3-8F53-01C007252D29}" dt="2020-06-30T02:43:44.478" v="1138" actId="1076"/>
        <pc:sldMkLst>
          <pc:docMk/>
          <pc:sldMk cId="4152865983" sldId="261"/>
        </pc:sldMkLst>
        <pc:spChg chg="mod">
          <ac:chgData name="Parag Vaidya" userId="442a611a-50d8-4161-93cf-100e70996ae0" providerId="ADAL" clId="{F68B504D-AA1F-46C3-8F53-01C007252D29}" dt="2020-06-30T02:42:14.110" v="920" actId="20577"/>
          <ac:spMkLst>
            <pc:docMk/>
            <pc:sldMk cId="4152865983" sldId="261"/>
            <ac:spMk id="2" creationId="{7854B71D-0130-40E5-BE2F-213BE8EAD469}"/>
          </ac:spMkLst>
        </pc:spChg>
        <pc:spChg chg="mod">
          <ac:chgData name="Parag Vaidya" userId="442a611a-50d8-4161-93cf-100e70996ae0" providerId="ADAL" clId="{F68B504D-AA1F-46C3-8F53-01C007252D29}" dt="2020-06-30T02:43:31.883" v="1134" actId="20577"/>
          <ac:spMkLst>
            <pc:docMk/>
            <pc:sldMk cId="4152865983" sldId="261"/>
            <ac:spMk id="4" creationId="{3E68C045-E896-437C-AE91-D5B5F59598A9}"/>
          </ac:spMkLst>
        </pc:spChg>
        <pc:picChg chg="add mod">
          <ac:chgData name="Parag Vaidya" userId="442a611a-50d8-4161-93cf-100e70996ae0" providerId="ADAL" clId="{F68B504D-AA1F-46C3-8F53-01C007252D29}" dt="2020-06-30T02:43:44.478" v="1138" actId="1076"/>
          <ac:picMkLst>
            <pc:docMk/>
            <pc:sldMk cId="4152865983" sldId="261"/>
            <ac:picMk id="5" creationId="{C23495CE-4F21-45A7-BBC3-6DD2D001410A}"/>
          </ac:picMkLst>
        </pc:picChg>
        <pc:picChg chg="del">
          <ac:chgData name="Parag Vaidya" userId="442a611a-50d8-4161-93cf-100e70996ae0" providerId="ADAL" clId="{F68B504D-AA1F-46C3-8F53-01C007252D29}" dt="2020-06-30T02:43:34.062" v="1135" actId="478"/>
          <ac:picMkLst>
            <pc:docMk/>
            <pc:sldMk cId="4152865983" sldId="261"/>
            <ac:picMk id="8" creationId="{939C5971-642D-4275-92F1-6A1E7A7F95D6}"/>
          </ac:picMkLst>
        </pc:picChg>
      </pc:sldChg>
      <pc:sldChg chg="addSp delSp modSp add mod">
        <pc:chgData name="Parag Vaidya" userId="442a611a-50d8-4161-93cf-100e70996ae0" providerId="ADAL" clId="{F68B504D-AA1F-46C3-8F53-01C007252D29}" dt="2020-06-30T02:55:02.266" v="1745" actId="20577"/>
        <pc:sldMkLst>
          <pc:docMk/>
          <pc:sldMk cId="941052651" sldId="262"/>
        </pc:sldMkLst>
        <pc:spChg chg="mod">
          <ac:chgData name="Parag Vaidya" userId="442a611a-50d8-4161-93cf-100e70996ae0" providerId="ADAL" clId="{F68B504D-AA1F-46C3-8F53-01C007252D29}" dt="2020-06-30T02:45:59.600" v="1283" actId="14100"/>
          <ac:spMkLst>
            <pc:docMk/>
            <pc:sldMk cId="941052651" sldId="262"/>
            <ac:spMk id="2" creationId="{7854B71D-0130-40E5-BE2F-213BE8EAD469}"/>
          </ac:spMkLst>
        </pc:spChg>
        <pc:spChg chg="add mod">
          <ac:chgData name="Parag Vaidya" userId="442a611a-50d8-4161-93cf-100e70996ae0" providerId="ADAL" clId="{F68B504D-AA1F-46C3-8F53-01C007252D29}" dt="2020-06-30T02:54:48.790" v="1741" actId="1076"/>
          <ac:spMkLst>
            <pc:docMk/>
            <pc:sldMk cId="941052651" sldId="262"/>
            <ac:spMk id="3" creationId="{34F551B8-568F-41C6-8717-FF9C72044F11}"/>
          </ac:spMkLst>
        </pc:spChg>
        <pc:spChg chg="mod">
          <ac:chgData name="Parag Vaidya" userId="442a611a-50d8-4161-93cf-100e70996ae0" providerId="ADAL" clId="{F68B504D-AA1F-46C3-8F53-01C007252D29}" dt="2020-06-30T02:46:17.540" v="1287" actId="14100"/>
          <ac:spMkLst>
            <pc:docMk/>
            <pc:sldMk cId="941052651" sldId="262"/>
            <ac:spMk id="4" creationId="{3E68C045-E896-437C-AE91-D5B5F59598A9}"/>
          </ac:spMkLst>
        </pc:spChg>
        <pc:spChg chg="add mod">
          <ac:chgData name="Parag Vaidya" userId="442a611a-50d8-4161-93cf-100e70996ae0" providerId="ADAL" clId="{F68B504D-AA1F-46C3-8F53-01C007252D29}" dt="2020-06-30T02:55:02.266" v="1745" actId="20577"/>
          <ac:spMkLst>
            <pc:docMk/>
            <pc:sldMk cId="941052651" sldId="262"/>
            <ac:spMk id="7" creationId="{93BB77CE-6735-44B8-B552-BF5167802902}"/>
          </ac:spMkLst>
        </pc:spChg>
        <pc:picChg chg="del mod">
          <ac:chgData name="Parag Vaidya" userId="442a611a-50d8-4161-93cf-100e70996ae0" providerId="ADAL" clId="{F68B504D-AA1F-46C3-8F53-01C007252D29}" dt="2020-06-30T02:44:29.704" v="1215" actId="478"/>
          <ac:picMkLst>
            <pc:docMk/>
            <pc:sldMk cId="941052651" sldId="262"/>
            <ac:picMk id="5" creationId="{C23495CE-4F21-45A7-BBC3-6DD2D001410A}"/>
          </ac:picMkLst>
        </pc:picChg>
        <pc:picChg chg="add mod">
          <ac:chgData name="Parag Vaidya" userId="442a611a-50d8-4161-93cf-100e70996ae0" providerId="ADAL" clId="{F68B504D-AA1F-46C3-8F53-01C007252D29}" dt="2020-06-30T02:46:13.389" v="1286" actId="14100"/>
          <ac:picMkLst>
            <pc:docMk/>
            <pc:sldMk cId="941052651" sldId="262"/>
            <ac:picMk id="6" creationId="{B0DD3126-45AC-4324-9862-6383DA468796}"/>
          </ac:picMkLst>
        </pc:picChg>
        <pc:picChg chg="add mod">
          <ac:chgData name="Parag Vaidya" userId="442a611a-50d8-4161-93cf-100e70996ae0" providerId="ADAL" clId="{F68B504D-AA1F-46C3-8F53-01C007252D29}" dt="2020-06-30T02:47:19.536" v="1304" actId="1076"/>
          <ac:picMkLst>
            <pc:docMk/>
            <pc:sldMk cId="941052651" sldId="262"/>
            <ac:picMk id="8" creationId="{1FCC2DEF-6F5D-4EBA-9196-F934B3805D49}"/>
          </ac:picMkLst>
        </pc:picChg>
        <pc:picChg chg="add mod">
          <ac:chgData name="Parag Vaidya" userId="442a611a-50d8-4161-93cf-100e70996ae0" providerId="ADAL" clId="{F68B504D-AA1F-46C3-8F53-01C007252D29}" dt="2020-06-30T02:47:28.107" v="1307" actId="14100"/>
          <ac:picMkLst>
            <pc:docMk/>
            <pc:sldMk cId="941052651" sldId="262"/>
            <ac:picMk id="9" creationId="{618FE598-77EC-4FDE-82E1-49E8BC1E6460}"/>
          </ac:picMkLst>
        </pc:picChg>
        <pc:picChg chg="add mod">
          <ac:chgData name="Parag Vaidya" userId="442a611a-50d8-4161-93cf-100e70996ae0" providerId="ADAL" clId="{F68B504D-AA1F-46C3-8F53-01C007252D29}" dt="2020-06-30T02:47:33.520" v="1309" actId="1076"/>
          <ac:picMkLst>
            <pc:docMk/>
            <pc:sldMk cId="941052651" sldId="262"/>
            <ac:picMk id="10" creationId="{5571D307-9FAE-4E7F-95FF-1D63CFA84753}"/>
          </ac:picMkLst>
        </pc:picChg>
        <pc:picChg chg="add mod">
          <ac:chgData name="Parag Vaidya" userId="442a611a-50d8-4161-93cf-100e70996ae0" providerId="ADAL" clId="{F68B504D-AA1F-46C3-8F53-01C007252D29}" dt="2020-06-30T02:47:46.476" v="1311"/>
          <ac:picMkLst>
            <pc:docMk/>
            <pc:sldMk cId="941052651" sldId="262"/>
            <ac:picMk id="11" creationId="{6AB15B0D-C3FF-43F7-8355-99C3D6AB5CAF}"/>
          </ac:picMkLst>
        </pc:picChg>
      </pc:sldChg>
      <pc:sldChg chg="delSp modSp add mod ord">
        <pc:chgData name="Parag Vaidya" userId="442a611a-50d8-4161-93cf-100e70996ae0" providerId="ADAL" clId="{F68B504D-AA1F-46C3-8F53-01C007252D29}" dt="2020-06-30T02:51:33.687" v="1638" actId="20577"/>
        <pc:sldMkLst>
          <pc:docMk/>
          <pc:sldMk cId="1458446046" sldId="263"/>
        </pc:sldMkLst>
        <pc:spChg chg="mod">
          <ac:chgData name="Parag Vaidya" userId="442a611a-50d8-4161-93cf-100e70996ae0" providerId="ADAL" clId="{F68B504D-AA1F-46C3-8F53-01C007252D29}" dt="2020-06-30T02:51:33.687" v="1638" actId="20577"/>
          <ac:spMkLst>
            <pc:docMk/>
            <pc:sldMk cId="1458446046" sldId="263"/>
            <ac:spMk id="2" creationId="{7854B71D-0130-40E5-BE2F-213BE8EAD469}"/>
          </ac:spMkLst>
        </pc:spChg>
        <pc:spChg chg="mod">
          <ac:chgData name="Parag Vaidya" userId="442a611a-50d8-4161-93cf-100e70996ae0" providerId="ADAL" clId="{F68B504D-AA1F-46C3-8F53-01C007252D29}" dt="2020-06-30T02:50:38.428" v="1585" actId="20577"/>
          <ac:spMkLst>
            <pc:docMk/>
            <pc:sldMk cId="1458446046" sldId="263"/>
            <ac:spMk id="4" creationId="{3E68C045-E896-437C-AE91-D5B5F59598A9}"/>
          </ac:spMkLst>
        </pc:spChg>
        <pc:picChg chg="del">
          <ac:chgData name="Parag Vaidya" userId="442a611a-50d8-4161-93cf-100e70996ae0" providerId="ADAL" clId="{F68B504D-AA1F-46C3-8F53-01C007252D29}" dt="2020-06-30T02:48:46.752" v="1386" actId="478"/>
          <ac:picMkLst>
            <pc:docMk/>
            <pc:sldMk cId="1458446046" sldId="263"/>
            <ac:picMk id="5" creationId="{C23495CE-4F21-45A7-BBC3-6DD2D00141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3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8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7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1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BBE2D2-D6F9-4673-8163-7A725FE1320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C8B035-FBA8-4849-AC8C-3FC5ECDB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6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AAEFB-2C3C-42BD-9AFF-9521681A5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172" y="1211581"/>
            <a:ext cx="5473952" cy="3589019"/>
          </a:xfrm>
        </p:spPr>
        <p:txBody>
          <a:bodyPr>
            <a:normAutofit/>
          </a:bodyPr>
          <a:lstStyle/>
          <a:p>
            <a:r>
              <a:rPr lang="en-US" sz="5000" dirty="0"/>
              <a:t>VENUE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5F7D5-A772-4711-9F84-5432AB6A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171" y="4800600"/>
            <a:ext cx="5473953" cy="990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- A CONTENT BASED RECOMMENDATION APPROACH USING FOURSQUARE PLACES API DATA </a:t>
            </a:r>
          </a:p>
        </p:txBody>
      </p:sp>
    </p:spTree>
    <p:extLst>
      <p:ext uri="{BB962C8B-B14F-4D97-AF65-F5344CB8AC3E}">
        <p14:creationId xmlns:p14="http://schemas.microsoft.com/office/powerpoint/2010/main" val="225625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B71D-0130-40E5-BE2F-213BE8EA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Venue recommendation can be leveraged by both users and businesses alike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C045-E896-437C-AE91-D5B5F595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Being able to predict what a person will like based what he has liked in the past is powerful</a:t>
            </a:r>
          </a:p>
          <a:p>
            <a:r>
              <a:rPr lang="en-US" sz="2000" dirty="0"/>
              <a:t>Explorers can make the best of their time in a new place by visiting the places they like.</a:t>
            </a:r>
          </a:p>
          <a:p>
            <a:r>
              <a:rPr lang="en-US" sz="2000" dirty="0"/>
              <a:t>Businesses can proactively provide more personalized services to customers.</a:t>
            </a:r>
          </a:p>
          <a:p>
            <a:r>
              <a:rPr lang="en-US" sz="2000" dirty="0"/>
              <a:t>Businesses can forge and leverage business partnerships based on the profiles of regular customers. </a:t>
            </a:r>
          </a:p>
        </p:txBody>
      </p:sp>
    </p:spTree>
    <p:extLst>
      <p:ext uri="{BB962C8B-B14F-4D97-AF65-F5344CB8AC3E}">
        <p14:creationId xmlns:p14="http://schemas.microsoft.com/office/powerpoint/2010/main" val="400662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B71D-0130-40E5-BE2F-213BE8EA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Data Sources and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C045-E896-437C-AE91-D5B5F595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The primary source of data for this project is Foursquare Places API</a:t>
            </a:r>
          </a:p>
          <a:p>
            <a:r>
              <a:rPr lang="en-US" sz="2000" dirty="0"/>
              <a:t>The following Foursquare Places API Endpoints have been used</a:t>
            </a:r>
          </a:p>
          <a:p>
            <a:pPr lvl="1"/>
            <a:r>
              <a:rPr lang="en-US" sz="1800" dirty="0"/>
              <a:t>Venues-&gt;explore</a:t>
            </a:r>
          </a:p>
          <a:p>
            <a:pPr lvl="1"/>
            <a:r>
              <a:rPr lang="en-US" sz="1800" dirty="0"/>
              <a:t>Users-&gt;lists</a:t>
            </a:r>
          </a:p>
          <a:p>
            <a:pPr lvl="1"/>
            <a:r>
              <a:rPr lang="en-US" sz="1800" dirty="0"/>
              <a:t>Lists-&gt;Details</a:t>
            </a:r>
          </a:p>
          <a:p>
            <a:r>
              <a:rPr lang="en-US" sz="2000" dirty="0"/>
              <a:t>Data scraping and cleansing to only retain relevant features like Venue Name, Location details, Venue Categories and Neighborhood.</a:t>
            </a:r>
          </a:p>
          <a:p>
            <a:r>
              <a:rPr lang="en-US" sz="2000" dirty="0"/>
              <a:t>Remove Venue Categories that are not necessary.</a:t>
            </a:r>
          </a:p>
        </p:txBody>
      </p:sp>
    </p:spTree>
    <p:extLst>
      <p:ext uri="{BB962C8B-B14F-4D97-AF65-F5344CB8AC3E}">
        <p14:creationId xmlns:p14="http://schemas.microsoft.com/office/powerpoint/2010/main" val="233481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B71D-0130-40E5-BE2F-213BE8EA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Understand the user in focus by understanding what venues he has liked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C045-E896-437C-AE91-D5B5F595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 anchor="t">
            <a:normAutofit/>
          </a:bodyPr>
          <a:lstStyle/>
          <a:p>
            <a:r>
              <a:rPr lang="en-US" sz="2000" dirty="0"/>
              <a:t>Retrieved the list of venues a user has liked from Foursquare</a:t>
            </a:r>
          </a:p>
          <a:p>
            <a:r>
              <a:rPr lang="en-US" sz="2000" dirty="0"/>
              <a:t>Got the combined Venue Category list from the users liked venues and the venues to rank</a:t>
            </a:r>
          </a:p>
          <a:p>
            <a:r>
              <a:rPr lang="en-US" sz="2000" dirty="0"/>
              <a:t>Create a user profile by finding the weight of each Venue category in the list.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8C929-6DD4-407E-A8B0-71909EBF67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" y="3412490"/>
            <a:ext cx="1583055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7CC60-EE18-4083-AEB1-B30C17C8BB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98407" y="3713480"/>
            <a:ext cx="1178560" cy="1917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09C7A-6185-4D02-A3FF-7D3A41BA90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76967" y="4251113"/>
            <a:ext cx="1422717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4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B71D-0130-40E5-BE2F-213BE8EA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Prepare the data to rank the venues in the area of interest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C045-E896-437C-AE91-D5B5F595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3983"/>
          </a:xfrm>
        </p:spPr>
        <p:txBody>
          <a:bodyPr anchor="t">
            <a:normAutofit/>
          </a:bodyPr>
          <a:lstStyle/>
          <a:p>
            <a:r>
              <a:rPr lang="en-US" sz="2000" dirty="0"/>
              <a:t>Retrieved the list of venues in the area of interest from Foursquare</a:t>
            </a:r>
          </a:p>
          <a:p>
            <a:r>
              <a:rPr lang="en-US" sz="2000" dirty="0"/>
              <a:t>Got the combined Venue Category list from the users liked venues and the venues to rank</a:t>
            </a:r>
          </a:p>
          <a:p>
            <a:r>
              <a:rPr lang="en-US" sz="2000" dirty="0"/>
              <a:t>Create a feature matrix that contains each Venue in the list of venues to rank.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C5971-642D-4275-92F1-6A1E7A7F95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4740" y="3521710"/>
            <a:ext cx="7856220" cy="22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B71D-0130-40E5-BE2F-213BE8EA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Use Content based recommendation strategy to assign scores to the venues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C045-E896-437C-AE91-D5B5F595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3983"/>
          </a:xfrm>
        </p:spPr>
        <p:txBody>
          <a:bodyPr anchor="t">
            <a:normAutofit/>
          </a:bodyPr>
          <a:lstStyle/>
          <a:p>
            <a:r>
              <a:rPr lang="en-US" sz="2000" dirty="0"/>
              <a:t>Performed matrix calculations to achieve a single score for each venue based on the user profile</a:t>
            </a:r>
          </a:p>
          <a:p>
            <a:r>
              <a:rPr lang="en-US" sz="2000" dirty="0"/>
              <a:t>Drop all venues that have a score = 0</a:t>
            </a:r>
          </a:p>
          <a:p>
            <a:r>
              <a:rPr lang="en-US" sz="2000" dirty="0"/>
              <a:t>Retain only the top N recommendations if  the list is very large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495CE-4F21-45A7-BBC3-6DD2D00141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3460" y="3814445"/>
            <a:ext cx="272034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6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B71D-0130-40E5-BE2F-213BE8EA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464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Present the data back …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C045-E896-437C-AE91-D5B5F595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1" y="1931458"/>
            <a:ext cx="4145279" cy="44301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Use a simple list to provide venue details along with the rank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D3126-45AC-4324-9862-6383DA4687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562" y="3017520"/>
            <a:ext cx="3901440" cy="1388534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3BB77CE-6735-44B8-B552-BF5167802902}"/>
              </a:ext>
            </a:extLst>
          </p:cNvPr>
          <p:cNvSpPr txBox="1">
            <a:spLocks/>
          </p:cNvSpPr>
          <p:nvPr/>
        </p:nvSpPr>
        <p:spPr>
          <a:xfrm>
            <a:off x="4603752" y="1504950"/>
            <a:ext cx="7083423" cy="47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 maps to visualize venue locations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C2DEF-6F5D-4EBA-9196-F934B3805D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8497" y="2290127"/>
            <a:ext cx="3773170" cy="2277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FE598-77EC-4FDE-82E1-49E8BC1E64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12792" y="3776981"/>
            <a:ext cx="3773171" cy="2277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71D307-9FAE-4E7F-95FF-1D63CFA8475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23293" y="5010997"/>
            <a:ext cx="3284226" cy="17454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551B8-568F-41C6-8717-FF9C72044F11}"/>
              </a:ext>
            </a:extLst>
          </p:cNvPr>
          <p:cNvSpPr/>
          <p:nvPr/>
        </p:nvSpPr>
        <p:spPr>
          <a:xfrm>
            <a:off x="8376922" y="3081019"/>
            <a:ext cx="3708399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Highlight top recommendations using color and callouts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5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B71D-0130-40E5-BE2F-213BE8EA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This is just the beginning, opportunities for enhancement are limitless..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C045-E896-437C-AE91-D5B5F595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3983"/>
          </a:xfrm>
        </p:spPr>
        <p:txBody>
          <a:bodyPr anchor="t">
            <a:normAutofit/>
          </a:bodyPr>
          <a:lstStyle/>
          <a:p>
            <a:r>
              <a:rPr lang="en-US" sz="2000" dirty="0"/>
              <a:t>This model uses Venue categories as a feature, but a more complete profile can be created using attributes that can be extracted from premium endpoints.</a:t>
            </a:r>
          </a:p>
          <a:p>
            <a:r>
              <a:rPr lang="en-US" sz="2000" dirty="0"/>
              <a:t>The content-based recommendation approach is heavily dependent on historical likes and does not address new recommendations that a user could try. A collaborative filtering strategy can help address this issue. </a:t>
            </a:r>
          </a:p>
          <a:p>
            <a:r>
              <a:rPr lang="en-US" sz="2000" dirty="0"/>
              <a:t>The model can be fine-tuned to focus on specific categories and areas of interest e.g. food, tourist attractions, etc.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446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562306F2D20241A0CD987A1D94A18B" ma:contentTypeVersion="13" ma:contentTypeDescription="Create a new document." ma:contentTypeScope="" ma:versionID="1be9b3fd1d9e56a24cfad6144c68c2fd">
  <xsd:schema xmlns:xsd="http://www.w3.org/2001/XMLSchema" xmlns:xs="http://www.w3.org/2001/XMLSchema" xmlns:p="http://schemas.microsoft.com/office/2006/metadata/properties" xmlns:ns3="c744c6ec-3777-4e59-a8f9-689ba94fec51" xmlns:ns4="8ea73cd4-8ec6-4926-8003-9fc6e3ca2ab4" targetNamespace="http://schemas.microsoft.com/office/2006/metadata/properties" ma:root="true" ma:fieldsID="21ba8f019324371e9c8cb8656954b4fa" ns3:_="" ns4:_="">
    <xsd:import namespace="c744c6ec-3777-4e59-a8f9-689ba94fec51"/>
    <xsd:import namespace="8ea73cd4-8ec6-4926-8003-9fc6e3ca2a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4c6ec-3777-4e59-a8f9-689ba94fec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73cd4-8ec6-4926-8003-9fc6e3ca2ab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FCCAFC-2070-40EE-9F80-6DE27E2A3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4c6ec-3777-4e59-a8f9-689ba94fec51"/>
    <ds:schemaRef ds:uri="8ea73cd4-8ec6-4926-8003-9fc6e3ca2a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D0A29D-73DF-41A5-B2EF-A71ADDDD5D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17CF0E-4A6A-4D3B-B0C2-E9E2852337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VENUE RECOMMENDATION</vt:lpstr>
      <vt:lpstr>Venue recommendation can be leveraged by both users and businesses alike</vt:lpstr>
      <vt:lpstr>Data Sources and pre-processing</vt:lpstr>
      <vt:lpstr>Understand the user in focus by understanding what venues he has liked</vt:lpstr>
      <vt:lpstr>Prepare the data to rank the venues in the area of interest</vt:lpstr>
      <vt:lpstr>Use Content based recommendation strategy to assign scores to the venues</vt:lpstr>
      <vt:lpstr>Present the data back … </vt:lpstr>
      <vt:lpstr>This is just the beginning, opportunities for enhancement are limitless..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VENUE RECOMMENDATION</dc:title>
  <dc:creator>Parag Vaidya</dc:creator>
  <cp:lastModifiedBy>Parag Vaidya</cp:lastModifiedBy>
  <cp:revision>3</cp:revision>
  <dcterms:created xsi:type="dcterms:W3CDTF">2020-06-30T02:17:33Z</dcterms:created>
  <dcterms:modified xsi:type="dcterms:W3CDTF">2020-06-30T02:56:43Z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0x01010000562306F2D20241A0CD987A1D94A18B</vt:lpwstr>
  </property>
</Properties>
</file>