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303" r:id="rId3"/>
    <p:sldId id="304" r:id="rId4"/>
    <p:sldId id="263" r:id="rId5"/>
    <p:sldId id="266" r:id="rId6"/>
    <p:sldId id="310" r:id="rId7"/>
    <p:sldId id="311" r:id="rId8"/>
    <p:sldId id="312" r:id="rId9"/>
    <p:sldId id="313" r:id="rId10"/>
    <p:sldId id="316" r:id="rId11"/>
    <p:sldId id="317" r:id="rId12"/>
    <p:sldId id="318" r:id="rId13"/>
    <p:sldId id="314" r:id="rId14"/>
    <p:sldId id="315" r:id="rId15"/>
    <p:sldId id="260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DM Sans Medium" pitchFamily="2" charset="0"/>
      <p:regular r:id="rId19"/>
      <p:bold r:id="rId20"/>
      <p:italic r:id="rId21"/>
      <p:boldItalic r:id="rId22"/>
    </p:embeddedFont>
    <p:embeddedFont>
      <p:font typeface="Fahkwang" panose="00000500000000000000" pitchFamily="2" charset="-34"/>
      <p:regular r:id="rId23"/>
      <p:bold r:id="rId24"/>
      <p:italic r:id="rId25"/>
      <p:boldItalic r:id="rId26"/>
    </p:embeddedFont>
    <p:embeddedFont>
      <p:font typeface="Fahkwang Medium" panose="00000600000000000000" pitchFamily="2" charset="-34"/>
      <p:regular r:id="rId27"/>
      <p:bold r:id="rId28"/>
      <p:italic r:id="rId29"/>
      <p:boldItalic r:id="rId30"/>
    </p:embeddedFont>
    <p:embeddedFont>
      <p:font typeface="Work Sans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4CED39-353C-48A8-A426-2C6C79DC3BA3}">
  <a:tblStyle styleId="{C44CED39-353C-48A8-A426-2C6C79DC3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1411" y="58"/>
      </p:cViewPr>
      <p:guideLst/>
    </p:cSldViewPr>
  </p:slideViewPr>
  <p:outlineViewPr>
    <p:cViewPr>
      <p:scale>
        <a:sx n="33" d="100"/>
        <a:sy n="33" d="100"/>
      </p:scale>
      <p:origin x="0" y="-46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94cf789d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94cf789d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c9722e163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c9722e163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96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35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193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4945a39c1a_1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4945a39c1a_1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1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75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47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19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c9722e163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c9722e163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41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c9722e163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c9722e163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30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7400" y="2690375"/>
            <a:ext cx="4849200" cy="4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17452" y="3884175"/>
            <a:ext cx="9215302" cy="1259325"/>
          </a:xfrm>
          <a:custGeom>
            <a:avLst/>
            <a:gdLst/>
            <a:ahLst/>
            <a:cxnLst/>
            <a:rect l="l" t="t" r="r" b="b"/>
            <a:pathLst>
              <a:path w="199974" h="54252" extrusionOk="0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13" name="Google Shape;13;p2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" name="Google Shape;18;p2"/>
          <p:cNvSpPr/>
          <p:nvPr/>
        </p:nvSpPr>
        <p:spPr>
          <a:xfrm rot="5400000">
            <a:off x="954144" y="4453778"/>
            <a:ext cx="34283" cy="3589"/>
          </a:xfrm>
          <a:custGeom>
            <a:avLst/>
            <a:gdLst/>
            <a:ahLst/>
            <a:cxnLst/>
            <a:rect l="l" t="t" r="r" b="b"/>
            <a:pathLst>
              <a:path w="363" h="38" fill="none" extrusionOk="0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w="2775" cap="flat" cmpd="sng">
            <a:solidFill>
              <a:schemeClr val="accent3"/>
            </a:solidFill>
            <a:prstDash val="solid"/>
            <a:miter lim="73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402440" y="3626052"/>
            <a:ext cx="1511515" cy="1659031"/>
            <a:chOff x="-626354" y="3322650"/>
            <a:chExt cx="1985700" cy="2179494"/>
          </a:xfrm>
        </p:grpSpPr>
        <p:sp>
          <p:nvSpPr>
            <p:cNvPr id="20" name="Google Shape;20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322651" y="4037473"/>
            <a:ext cx="1600673" cy="1756890"/>
            <a:chOff x="-626354" y="3322650"/>
            <a:chExt cx="1985700" cy="2179494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7692751" y="3730123"/>
            <a:ext cx="1600673" cy="1756890"/>
            <a:chOff x="-626354" y="3322650"/>
            <a:chExt cx="1985700" cy="2179494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5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329" name="Google Shape;329;p25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0" name="Google Shape;330;p25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1" name="Google Shape;331;p25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2" name="Google Shape;332;p25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3" name="Google Shape;333;p25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2971263" y="1769006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971263" y="3625125"/>
            <a:ext cx="4894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/>
          <p:nvPr/>
        </p:nvSpPr>
        <p:spPr>
          <a:xfrm rot="5400000" flipH="1">
            <a:off x="-767732" y="2165695"/>
            <a:ext cx="3745578" cy="2210033"/>
          </a:xfrm>
          <a:custGeom>
            <a:avLst/>
            <a:gdLst/>
            <a:ahLst/>
            <a:cxnLst/>
            <a:rect l="l" t="t" r="r" b="b"/>
            <a:pathLst>
              <a:path w="176387" h="104075" extrusionOk="0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 rot="-2550854">
            <a:off x="4642333" y="3282377"/>
            <a:ext cx="6789902" cy="1619328"/>
            <a:chOff x="-295975" y="3281013"/>
            <a:chExt cx="10437750" cy="1619300"/>
          </a:xfrm>
        </p:grpSpPr>
        <p:sp>
          <p:nvSpPr>
            <p:cNvPr id="58" name="Google Shape;58;p3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3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" name="Google Shape;60;p3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" name="Google Shape;61;p3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62;p3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720000" y="1278025"/>
            <a:ext cx="77040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 rot="-141689">
            <a:off x="-879812" y="4255212"/>
            <a:ext cx="10791360" cy="1232689"/>
            <a:chOff x="-295975" y="3281013"/>
            <a:chExt cx="10437750" cy="1619300"/>
          </a:xfrm>
        </p:grpSpPr>
        <p:sp>
          <p:nvSpPr>
            <p:cNvPr id="67" name="Google Shape;67;p4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" name="Google Shape;68;p4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" name="Google Shape;69;p4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" name="Google Shape;70;p4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Google Shape;71;p4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3215250"/>
            <a:ext cx="3845678" cy="1928250"/>
          </a:xfrm>
          <a:custGeom>
            <a:avLst/>
            <a:gdLst/>
            <a:ahLst/>
            <a:cxnLst/>
            <a:rect l="l" t="t" r="r" b="b"/>
            <a:pathLst>
              <a:path w="176387" h="104075" extrusionOk="0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4"/>
          <p:cNvGrpSpPr/>
          <p:nvPr/>
        </p:nvGrpSpPr>
        <p:grpSpPr>
          <a:xfrm>
            <a:off x="1" y="4267527"/>
            <a:ext cx="1080221" cy="1185645"/>
            <a:chOff x="-626354" y="3322650"/>
            <a:chExt cx="1985700" cy="2179494"/>
          </a:xfrm>
        </p:grpSpPr>
        <p:sp>
          <p:nvSpPr>
            <p:cNvPr id="190" name="Google Shape;190;p14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2055728" y="2968875"/>
            <a:ext cx="6375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2055675" y="1212550"/>
            <a:ext cx="6375000" cy="16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3" name="Google Shape;203;p15"/>
          <p:cNvSpPr/>
          <p:nvPr/>
        </p:nvSpPr>
        <p:spPr>
          <a:xfrm flipH="1">
            <a:off x="-357" y="2156725"/>
            <a:ext cx="2587557" cy="3042050"/>
          </a:xfrm>
          <a:custGeom>
            <a:avLst/>
            <a:gdLst/>
            <a:ahLst/>
            <a:cxnLst/>
            <a:rect l="l" t="t" r="r" b="b"/>
            <a:pathLst>
              <a:path w="96994" h="121682" extrusionOk="0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205" name="Google Shape;205;p15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6" name="Google Shape;206;p15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7" name="Google Shape;207;p15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8" name="Google Shape;208;p15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9" name="Google Shape;209;p15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1"/>
          </p:nvPr>
        </p:nvSpPr>
        <p:spPr>
          <a:xfrm>
            <a:off x="4820164" y="2176200"/>
            <a:ext cx="29235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2"/>
          </p:nvPr>
        </p:nvSpPr>
        <p:spPr>
          <a:xfrm>
            <a:off x="1400348" y="2176200"/>
            <a:ext cx="29235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3"/>
          </p:nvPr>
        </p:nvSpPr>
        <p:spPr>
          <a:xfrm>
            <a:off x="4820165" y="1746300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ubTitle" idx="4"/>
          </p:nvPr>
        </p:nvSpPr>
        <p:spPr>
          <a:xfrm>
            <a:off x="1400337" y="1746300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grpSp>
        <p:nvGrpSpPr>
          <p:cNvPr id="227" name="Google Shape;227;p17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228" name="Google Shape;228;p17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9" name="Google Shape;229;p17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0" name="Google Shape;230;p17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1" name="Google Shape;231;p17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" name="Google Shape;232;p17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3" name="Google Shape;233;p17"/>
          <p:cNvSpPr/>
          <p:nvPr/>
        </p:nvSpPr>
        <p:spPr>
          <a:xfrm>
            <a:off x="7579776" y="2968851"/>
            <a:ext cx="1564271" cy="2174457"/>
          </a:xfrm>
          <a:custGeom>
            <a:avLst/>
            <a:gdLst/>
            <a:ahLst/>
            <a:cxnLst/>
            <a:rect l="l" t="t" r="r" b="b"/>
            <a:pathLst>
              <a:path w="96994" h="121682" extrusionOk="0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709900" y="2547650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3409239" y="2547650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6108586" y="2547650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720000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3409250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6108575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8"/>
          <p:cNvSpPr/>
          <p:nvPr/>
        </p:nvSpPr>
        <p:spPr>
          <a:xfrm rot="10800000">
            <a:off x="-35652" y="4020690"/>
            <a:ext cx="9215302" cy="1113522"/>
          </a:xfrm>
          <a:custGeom>
            <a:avLst/>
            <a:gdLst/>
            <a:ahLst/>
            <a:cxnLst/>
            <a:rect l="l" t="t" r="r" b="b"/>
            <a:pathLst>
              <a:path w="199974" h="54252" extrusionOk="0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-716319" y="3961148"/>
            <a:ext cx="10791590" cy="1232611"/>
            <a:chOff x="-295975" y="3281013"/>
            <a:chExt cx="10437750" cy="1619300"/>
          </a:xfrm>
        </p:grpSpPr>
        <p:sp>
          <p:nvSpPr>
            <p:cNvPr id="244" name="Google Shape;244;p18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" name="Google Shape;245;p18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" name="Google Shape;246;p18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" name="Google Shape;247;p18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8" name="Google Shape;248;p18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9" name="Google Shape;249;p18"/>
          <p:cNvGrpSpPr/>
          <p:nvPr/>
        </p:nvGrpSpPr>
        <p:grpSpPr>
          <a:xfrm>
            <a:off x="965813" y="4185973"/>
            <a:ext cx="1600673" cy="1756890"/>
            <a:chOff x="-626354" y="3322650"/>
            <a:chExt cx="1985700" cy="2179494"/>
          </a:xfrm>
        </p:grpSpPr>
        <p:sp>
          <p:nvSpPr>
            <p:cNvPr id="250" name="Google Shape;250;p18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/>
          <p:nvPr/>
        </p:nvSpPr>
        <p:spPr>
          <a:xfrm rot="10800000">
            <a:off x="-117452" y="3884175"/>
            <a:ext cx="9215302" cy="1259325"/>
          </a:xfrm>
          <a:custGeom>
            <a:avLst/>
            <a:gdLst/>
            <a:ahLst/>
            <a:cxnLst/>
            <a:rect l="l" t="t" r="r" b="b"/>
            <a:pathLst>
              <a:path w="199974" h="54252" extrusionOk="0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4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322" name="Google Shape;322;p24"/>
            <p:cNvSpPr/>
            <p:nvPr/>
          </p:nvSpPr>
          <p:spPr>
            <a:xfrm>
              <a:off x="-295975" y="32810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3" name="Google Shape;323;p24"/>
            <p:cNvSpPr/>
            <p:nvPr/>
          </p:nvSpPr>
          <p:spPr>
            <a:xfrm>
              <a:off x="-143575" y="34334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4" name="Google Shape;324;p24"/>
            <p:cNvSpPr/>
            <p:nvPr/>
          </p:nvSpPr>
          <p:spPr>
            <a:xfrm>
              <a:off x="8825" y="35858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5" name="Google Shape;325;p24"/>
            <p:cNvSpPr/>
            <p:nvPr/>
          </p:nvSpPr>
          <p:spPr>
            <a:xfrm>
              <a:off x="161225" y="37382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6" name="Google Shape;326;p24"/>
            <p:cNvSpPr/>
            <p:nvPr/>
          </p:nvSpPr>
          <p:spPr>
            <a:xfrm>
              <a:off x="313625" y="3890613"/>
              <a:ext cx="9828150" cy="1009700"/>
            </a:xfrm>
            <a:custGeom>
              <a:avLst/>
              <a:gdLst/>
              <a:ahLst/>
              <a:cxnLst/>
              <a:rect l="l" t="t" r="r" b="b"/>
              <a:pathLst>
                <a:path w="393126" h="40388" extrusionOk="0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  <a:defRPr sz="35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sz="35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61" r:id="rId6"/>
    <p:sldLayoutId id="2147483663" r:id="rId7"/>
    <p:sldLayoutId id="2147483664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ctrTitle"/>
          </p:nvPr>
        </p:nvSpPr>
        <p:spPr>
          <a:xfrm>
            <a:off x="1143900" y="821883"/>
            <a:ext cx="6856200" cy="21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Music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Store Analysis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subTitle" idx="1"/>
          </p:nvPr>
        </p:nvSpPr>
        <p:spPr>
          <a:xfrm>
            <a:off x="5042513" y="2769138"/>
            <a:ext cx="48492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Parag Uchbagle</a:t>
            </a:r>
            <a:endParaRPr dirty="0"/>
          </a:p>
        </p:txBody>
      </p:sp>
      <p:sp>
        <p:nvSpPr>
          <p:cNvPr id="346" name="Google Shape;346;p29"/>
          <p:cNvSpPr/>
          <p:nvPr/>
        </p:nvSpPr>
        <p:spPr>
          <a:xfrm rot="5400000">
            <a:off x="3407832" y="5230682"/>
            <a:ext cx="35699" cy="5005"/>
          </a:xfrm>
          <a:custGeom>
            <a:avLst/>
            <a:gdLst/>
            <a:ahLst/>
            <a:cxnLst/>
            <a:rect l="l" t="t" r="r" b="b"/>
            <a:pathLst>
              <a:path w="378" h="53" fill="none" extrusionOk="0">
                <a:moveTo>
                  <a:pt x="1" y="1"/>
                </a:moveTo>
                <a:cubicBezTo>
                  <a:pt x="127" y="23"/>
                  <a:pt x="252" y="30"/>
                  <a:pt x="378" y="53"/>
                </a:cubicBezTo>
              </a:path>
            </a:pathLst>
          </a:custGeom>
          <a:noFill/>
          <a:ln w="2950" cap="flat" cmpd="sng">
            <a:solidFill>
              <a:schemeClr val="accent3"/>
            </a:solidFill>
            <a:prstDash val="solid"/>
            <a:miter lim="73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 rot="5400000">
            <a:off x="6397048" y="5192612"/>
            <a:ext cx="38533" cy="4250"/>
          </a:xfrm>
          <a:custGeom>
            <a:avLst/>
            <a:gdLst/>
            <a:ahLst/>
            <a:cxnLst/>
            <a:rect l="l" t="t" r="r" b="b"/>
            <a:pathLst>
              <a:path w="408" h="45" fill="none" extrusionOk="0">
                <a:moveTo>
                  <a:pt x="1" y="0"/>
                </a:moveTo>
                <a:cubicBezTo>
                  <a:pt x="141" y="22"/>
                  <a:pt x="274" y="37"/>
                  <a:pt x="408" y="45"/>
                </a:cubicBezTo>
              </a:path>
            </a:pathLst>
          </a:custGeom>
          <a:noFill/>
          <a:ln w="3150" cap="flat" cmpd="sng">
            <a:solidFill>
              <a:srgbClr val="E5DBD4"/>
            </a:solidFill>
            <a:prstDash val="solid"/>
            <a:miter lim="73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1742257" y="3730135"/>
            <a:ext cx="217298" cy="323259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9"/>
          <p:cNvGrpSpPr/>
          <p:nvPr/>
        </p:nvGrpSpPr>
        <p:grpSpPr>
          <a:xfrm>
            <a:off x="7107875" y="3813410"/>
            <a:ext cx="359238" cy="323270"/>
            <a:chOff x="2995750" y="2186550"/>
            <a:chExt cx="181525" cy="163350"/>
          </a:xfrm>
        </p:grpSpPr>
        <p:sp>
          <p:nvSpPr>
            <p:cNvPr id="350" name="Google Shape;350;p2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29"/>
          <p:cNvGrpSpPr/>
          <p:nvPr/>
        </p:nvGrpSpPr>
        <p:grpSpPr>
          <a:xfrm>
            <a:off x="5136901" y="3672777"/>
            <a:ext cx="1080221" cy="1185645"/>
            <a:chOff x="-626354" y="3322650"/>
            <a:chExt cx="1985700" cy="2179494"/>
          </a:xfrm>
        </p:grpSpPr>
        <p:sp>
          <p:nvSpPr>
            <p:cNvPr id="354" name="Google Shape;354;p29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9"/>
          <p:cNvSpPr/>
          <p:nvPr/>
        </p:nvSpPr>
        <p:spPr>
          <a:xfrm>
            <a:off x="4673119" y="4446948"/>
            <a:ext cx="217298" cy="323259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4;p29">
            <a:extLst>
              <a:ext uri="{FF2B5EF4-FFF2-40B4-BE49-F238E27FC236}">
                <a16:creationId xmlns:a16="http://schemas.microsoft.com/office/drawing/2014/main" id="{E205097C-BB63-880A-C41F-5A0A5061F8B3}"/>
              </a:ext>
            </a:extLst>
          </p:cNvPr>
          <p:cNvSpPr txBox="1">
            <a:spLocks/>
          </p:cNvSpPr>
          <p:nvPr/>
        </p:nvSpPr>
        <p:spPr>
          <a:xfrm>
            <a:off x="1077311" y="-1107897"/>
            <a:ext cx="6922789" cy="35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Fahkwang"/>
              <a:buNone/>
              <a:defRPr sz="6000" b="0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ahkwang"/>
              <a:buNone/>
              <a:defRPr sz="5000" b="0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ahkwang"/>
              <a:buNone/>
              <a:defRPr sz="5000" b="0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ahkwang"/>
              <a:buNone/>
              <a:defRPr sz="5000" b="0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ahkwang"/>
              <a:buNone/>
              <a:defRPr sz="5000" b="0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ahkwang"/>
              <a:buNone/>
              <a:defRPr sz="5000" b="0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ahkwang"/>
              <a:buNone/>
              <a:defRPr sz="5000" b="0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ahkwang"/>
              <a:buNone/>
              <a:defRPr sz="5000" b="0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ahkwang"/>
              <a:buNone/>
              <a:defRPr sz="5000" b="0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r>
              <a:rPr lang="en-US" sz="2800" b="1" dirty="0"/>
              <a:t>SQL Project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1"/>
          <p:cNvSpPr txBox="1">
            <a:spLocks noGrp="1"/>
          </p:cNvSpPr>
          <p:nvPr>
            <p:ph type="title"/>
          </p:nvPr>
        </p:nvSpPr>
        <p:spPr>
          <a:xfrm>
            <a:off x="-2050303" y="-503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Moderate</a:t>
            </a:r>
            <a:endParaRPr dirty="0"/>
          </a:p>
        </p:txBody>
      </p:sp>
      <p:grpSp>
        <p:nvGrpSpPr>
          <p:cNvPr id="1066" name="Google Shape;1066;p51"/>
          <p:cNvGrpSpPr/>
          <p:nvPr/>
        </p:nvGrpSpPr>
        <p:grpSpPr>
          <a:xfrm>
            <a:off x="2117425" y="4562322"/>
            <a:ext cx="359238" cy="323270"/>
            <a:chOff x="2995750" y="2186550"/>
            <a:chExt cx="181525" cy="163350"/>
          </a:xfrm>
        </p:grpSpPr>
        <p:sp>
          <p:nvSpPr>
            <p:cNvPr id="1067" name="Google Shape;1067;p51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51"/>
          <p:cNvSpPr/>
          <p:nvPr/>
        </p:nvSpPr>
        <p:spPr>
          <a:xfrm>
            <a:off x="230325" y="3158600"/>
            <a:ext cx="217298" cy="323244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99;p39">
            <a:extLst>
              <a:ext uri="{FF2B5EF4-FFF2-40B4-BE49-F238E27FC236}">
                <a16:creationId xmlns:a16="http://schemas.microsoft.com/office/drawing/2014/main" id="{BB4F7307-2402-EB2F-042B-19207849151A}"/>
              </a:ext>
            </a:extLst>
          </p:cNvPr>
          <p:cNvSpPr txBox="1">
            <a:spLocks/>
          </p:cNvSpPr>
          <p:nvPr/>
        </p:nvSpPr>
        <p:spPr>
          <a:xfrm>
            <a:off x="557187" y="891537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EEE9"/>
              </a:buClr>
              <a:buSzPts val="2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Fahkwang Medium"/>
                <a:cs typeface="Fahkwang Medium"/>
                <a:sym typeface="Fahkwang Medium"/>
              </a:rPr>
              <a:t>Question :1. Write query to return the email, first name, last name, &amp;         Genre of all Rock Music listeners. Return your list ordered alphabetically by email starting with A 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3E5A7-B4CF-EFB5-F4B0-C125BFDA7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888" y="1322252"/>
            <a:ext cx="8742422" cy="615749"/>
          </a:xfrm>
          <a:prstGeom prst="rect">
            <a:avLst/>
          </a:prstGeom>
        </p:spPr>
      </p:pic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CF8227ED-88D3-DC3F-CD8D-45DFCB35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74" y="1792260"/>
            <a:ext cx="3771136" cy="113240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905EBD1-8ECE-1E02-802E-1E2500F93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619" y="1792260"/>
            <a:ext cx="3710777" cy="18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3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1"/>
          <p:cNvSpPr txBox="1">
            <a:spLocks noGrp="1"/>
          </p:cNvSpPr>
          <p:nvPr>
            <p:ph type="title"/>
          </p:nvPr>
        </p:nvSpPr>
        <p:spPr>
          <a:xfrm>
            <a:off x="-2050303" y="-503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Moderate</a:t>
            </a:r>
            <a:endParaRPr dirty="0"/>
          </a:p>
        </p:txBody>
      </p:sp>
      <p:grpSp>
        <p:nvGrpSpPr>
          <p:cNvPr id="1066" name="Google Shape;1066;p51"/>
          <p:cNvGrpSpPr/>
          <p:nvPr/>
        </p:nvGrpSpPr>
        <p:grpSpPr>
          <a:xfrm>
            <a:off x="2117425" y="4562322"/>
            <a:ext cx="359238" cy="323270"/>
            <a:chOff x="2995750" y="2186550"/>
            <a:chExt cx="181525" cy="163350"/>
          </a:xfrm>
        </p:grpSpPr>
        <p:sp>
          <p:nvSpPr>
            <p:cNvPr id="1067" name="Google Shape;1067;p51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51"/>
          <p:cNvSpPr/>
          <p:nvPr/>
        </p:nvSpPr>
        <p:spPr>
          <a:xfrm>
            <a:off x="230325" y="3158600"/>
            <a:ext cx="217298" cy="323244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99;p39">
            <a:extLst>
              <a:ext uri="{FF2B5EF4-FFF2-40B4-BE49-F238E27FC236}">
                <a16:creationId xmlns:a16="http://schemas.microsoft.com/office/drawing/2014/main" id="{BB4F7307-2402-EB2F-042B-19207849151A}"/>
              </a:ext>
            </a:extLst>
          </p:cNvPr>
          <p:cNvSpPr txBox="1">
            <a:spLocks/>
          </p:cNvSpPr>
          <p:nvPr/>
        </p:nvSpPr>
        <p:spPr>
          <a:xfrm>
            <a:off x="557187" y="891537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EEE9"/>
              </a:buClr>
              <a:buSzPts val="2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Fahkwang Medium"/>
                <a:cs typeface="Fahkwang Medium"/>
                <a:sym typeface="Fahkwang Medium"/>
              </a:rPr>
              <a:t>Question : 2. Let's invite the artists who have written the most rock music in our dataset. Write a query that returns the Artist name and total track count of the top 10 rock bands 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3E5A7-B4CF-EFB5-F4B0-C125BFDA7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888" y="1322252"/>
            <a:ext cx="8742422" cy="615749"/>
          </a:xfrm>
          <a:prstGeom prst="rect">
            <a:avLst/>
          </a:prstGeom>
        </p:spPr>
      </p:pic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0EEE3DA-2F63-33E6-2072-335057CA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7" y="1816486"/>
            <a:ext cx="4715452" cy="1173553"/>
          </a:xfrm>
          <a:prstGeom prst="rect">
            <a:avLst/>
          </a:prstGeom>
        </p:spPr>
      </p:pic>
      <p:pic>
        <p:nvPicPr>
          <p:cNvPr id="8" name="Picture 7" descr="A screenshot of a music list&#10;&#10;Description automatically generated">
            <a:extLst>
              <a:ext uri="{FF2B5EF4-FFF2-40B4-BE49-F238E27FC236}">
                <a16:creationId xmlns:a16="http://schemas.microsoft.com/office/drawing/2014/main" id="{297B2A8E-47FD-9743-C5F7-2DB7B4968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895" y="1938000"/>
            <a:ext cx="3355464" cy="17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7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1"/>
          <p:cNvSpPr txBox="1">
            <a:spLocks noGrp="1"/>
          </p:cNvSpPr>
          <p:nvPr>
            <p:ph type="title"/>
          </p:nvPr>
        </p:nvSpPr>
        <p:spPr>
          <a:xfrm>
            <a:off x="-2050303" y="-503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Moderate</a:t>
            </a:r>
            <a:endParaRPr dirty="0"/>
          </a:p>
        </p:txBody>
      </p:sp>
      <p:grpSp>
        <p:nvGrpSpPr>
          <p:cNvPr id="1066" name="Google Shape;1066;p51"/>
          <p:cNvGrpSpPr/>
          <p:nvPr/>
        </p:nvGrpSpPr>
        <p:grpSpPr>
          <a:xfrm>
            <a:off x="2117425" y="4562322"/>
            <a:ext cx="359238" cy="323270"/>
            <a:chOff x="2995750" y="2186550"/>
            <a:chExt cx="181525" cy="163350"/>
          </a:xfrm>
        </p:grpSpPr>
        <p:sp>
          <p:nvSpPr>
            <p:cNvPr id="1067" name="Google Shape;1067;p51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51"/>
          <p:cNvSpPr/>
          <p:nvPr/>
        </p:nvSpPr>
        <p:spPr>
          <a:xfrm>
            <a:off x="230325" y="3158600"/>
            <a:ext cx="217298" cy="323244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99;p39">
            <a:extLst>
              <a:ext uri="{FF2B5EF4-FFF2-40B4-BE49-F238E27FC236}">
                <a16:creationId xmlns:a16="http://schemas.microsoft.com/office/drawing/2014/main" id="{BB4F7307-2402-EB2F-042B-19207849151A}"/>
              </a:ext>
            </a:extLst>
          </p:cNvPr>
          <p:cNvSpPr txBox="1">
            <a:spLocks/>
          </p:cNvSpPr>
          <p:nvPr/>
        </p:nvSpPr>
        <p:spPr>
          <a:xfrm>
            <a:off x="447623" y="1161337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EEE9"/>
              </a:buClr>
              <a:buSzPts val="2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Fahkwang Medium"/>
                <a:cs typeface="Fahkwang Medium"/>
                <a:sym typeface="Fahkwang Medium"/>
              </a:rPr>
              <a:t>Question :3. Return all the track names that have a song length longer than the average song length. Return the Name and Milliseconds for each track. Order by the song length with the longest songs listed first 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3E5A7-B4CF-EFB5-F4B0-C125BFDA7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268"/>
            <a:ext cx="8742422" cy="615749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644CCB9-46D3-1760-A2E6-B5FB862A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23" y="2107141"/>
            <a:ext cx="3585449" cy="1326968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74C9DF16-82A8-5311-4F75-630AD36A4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930" y="2042502"/>
            <a:ext cx="2309060" cy="223285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46BD7-4D0B-0984-0FA2-4AB83F407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90" y="2042502"/>
            <a:ext cx="1005927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691" name="Google Shape;691;p3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9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title"/>
          </p:nvPr>
        </p:nvSpPr>
        <p:spPr>
          <a:xfrm>
            <a:off x="-1925069" y="-1335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Advance</a:t>
            </a:r>
            <a:endParaRPr dirty="0"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3"/>
          </p:nvPr>
        </p:nvSpPr>
        <p:spPr>
          <a:xfrm>
            <a:off x="5902378" y="1180308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"/>
          </p:nvPr>
        </p:nvSpPr>
        <p:spPr>
          <a:xfrm>
            <a:off x="474523" y="780421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Question</a:t>
            </a:r>
            <a:r>
              <a:rPr lang="en-US" sz="1200" dirty="0"/>
              <a:t>1. Find how much amount spent by each customer on artists? Write a query to return customer name, artist name and total spent</a:t>
            </a:r>
            <a:endParaRPr sz="1200" dirty="0"/>
          </a:p>
        </p:txBody>
      </p:sp>
      <p:grpSp>
        <p:nvGrpSpPr>
          <p:cNvPr id="700" name="Google Shape;700;p39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701" name="Google Shape;701;p39"/>
            <p:cNvSpPr/>
            <p:nvPr/>
          </p:nvSpPr>
          <p:spPr>
            <a:xfrm>
              <a:off x="4758925" y="3489300"/>
              <a:ext cx="134400" cy="168775"/>
            </a:xfrm>
            <a:custGeom>
              <a:avLst/>
              <a:gdLst/>
              <a:ahLst/>
              <a:cxnLst/>
              <a:rect l="l" t="t" r="r" b="b"/>
              <a:pathLst>
                <a:path w="5376" h="6751" extrusionOk="0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92575" y="3489300"/>
              <a:ext cx="134550" cy="168775"/>
            </a:xfrm>
            <a:custGeom>
              <a:avLst/>
              <a:gdLst/>
              <a:ahLst/>
              <a:cxnLst/>
              <a:rect l="l" t="t" r="r" b="b"/>
              <a:pathLst>
                <a:path w="5382" h="6751" extrusionOk="0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861700" y="3652500"/>
              <a:ext cx="45500" cy="218100"/>
            </a:xfrm>
            <a:custGeom>
              <a:avLst/>
              <a:gdLst/>
              <a:ahLst/>
              <a:cxnLst/>
              <a:rect l="l" t="t" r="r" b="b"/>
              <a:pathLst>
                <a:path w="1820" h="8724" extrusionOk="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882950" y="3662850"/>
              <a:ext cx="41425" cy="218100"/>
            </a:xfrm>
            <a:custGeom>
              <a:avLst/>
              <a:gdLst/>
              <a:ahLst/>
              <a:cxnLst/>
              <a:rect l="l" t="t" r="r" b="b"/>
              <a:pathLst>
                <a:path w="1657" h="8724" extrusionOk="0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80925" y="3786300"/>
              <a:ext cx="27175" cy="151775"/>
            </a:xfrm>
            <a:custGeom>
              <a:avLst/>
              <a:gdLst/>
              <a:ahLst/>
              <a:cxnLst/>
              <a:rect l="l" t="t" r="r" b="b"/>
              <a:pathLst>
                <a:path w="1087" h="6071" extrusionOk="0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865200" y="3871500"/>
              <a:ext cx="59725" cy="12975"/>
            </a:xfrm>
            <a:custGeom>
              <a:avLst/>
              <a:gdLst/>
              <a:ahLst/>
              <a:cxnLst/>
              <a:rect l="l" t="t" r="r" b="b"/>
              <a:pathLst>
                <a:path w="2389" h="519" extrusionOk="0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874825" y="3934350"/>
              <a:ext cx="42150" cy="9275"/>
            </a:xfrm>
            <a:custGeom>
              <a:avLst/>
              <a:gdLst/>
              <a:ahLst/>
              <a:cxnLst/>
              <a:rect l="l" t="t" r="r" b="b"/>
              <a:pathLst>
                <a:path w="1686" h="371" extrusionOk="0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48750" y="3652500"/>
              <a:ext cx="90600" cy="16850"/>
            </a:xfrm>
            <a:custGeom>
              <a:avLst/>
              <a:gdLst/>
              <a:ahLst/>
              <a:cxnLst/>
              <a:rect l="l" t="t" r="r" b="b"/>
              <a:pathLst>
                <a:path w="3624" h="674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88675" y="3816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89225" y="37698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9600" y="37236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90150" y="36774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52100" y="3478025"/>
              <a:ext cx="280575" cy="31450"/>
            </a:xfrm>
            <a:custGeom>
              <a:avLst/>
              <a:gdLst/>
              <a:ahLst/>
              <a:cxnLst/>
              <a:rect l="l" t="t" r="r" b="b"/>
              <a:pathLst>
                <a:path w="11223" h="1258" extrusionOk="0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26025" y="3620525"/>
              <a:ext cx="54925" cy="298500"/>
            </a:xfrm>
            <a:custGeom>
              <a:avLst/>
              <a:gdLst/>
              <a:ahLst/>
              <a:cxnLst/>
              <a:rect l="l" t="t" r="r" b="b"/>
              <a:pathLst>
                <a:path w="2197" h="11940" fill="none" extrusionOk="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01825" y="3529950"/>
              <a:ext cx="186125" cy="25"/>
            </a:xfrm>
            <a:custGeom>
              <a:avLst/>
              <a:gdLst/>
              <a:ahLst/>
              <a:cxnLst/>
              <a:rect l="l" t="t" r="r" b="b"/>
              <a:pathLst>
                <a:path w="7445" h="1" fill="none" extrusionOk="0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14375" y="3544750"/>
              <a:ext cx="160650" cy="25"/>
            </a:xfrm>
            <a:custGeom>
              <a:avLst/>
              <a:gdLst/>
              <a:ahLst/>
              <a:cxnLst/>
              <a:rect l="l" t="t" r="r" b="b"/>
              <a:pathLst>
                <a:path w="6426" h="1" fill="none" extrusionOk="0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8;p39">
            <a:extLst>
              <a:ext uri="{FF2B5EF4-FFF2-40B4-BE49-F238E27FC236}">
                <a16:creationId xmlns:a16="http://schemas.microsoft.com/office/drawing/2014/main" id="{156BA325-4775-2052-C04D-D70DD85CAAF4}"/>
              </a:ext>
            </a:extLst>
          </p:cNvPr>
          <p:cNvSpPr txBox="1">
            <a:spLocks/>
          </p:cNvSpPr>
          <p:nvPr/>
        </p:nvSpPr>
        <p:spPr>
          <a:xfrm>
            <a:off x="-91402" y="1186060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0" indent="0"/>
            <a:r>
              <a:rPr lang="en-IN" dirty="0"/>
              <a:t>Query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83F3626-D471-4CF6-85DF-5A01755D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4" y="1510755"/>
            <a:ext cx="3642674" cy="220386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87216D-2840-9D48-EABD-394A47536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874" y="1713556"/>
            <a:ext cx="5159350" cy="13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4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691" name="Google Shape;691;p3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9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title"/>
          </p:nvPr>
        </p:nvSpPr>
        <p:spPr>
          <a:xfrm>
            <a:off x="-2290829" y="-47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Advance</a:t>
            </a:r>
            <a:endParaRPr dirty="0"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3"/>
          </p:nvPr>
        </p:nvSpPr>
        <p:spPr>
          <a:xfrm>
            <a:off x="5751453" y="1476868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"/>
          </p:nvPr>
        </p:nvSpPr>
        <p:spPr>
          <a:xfrm>
            <a:off x="277664" y="1279399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Question :</a:t>
            </a:r>
            <a:r>
              <a:rPr lang="en-US" sz="1200" dirty="0"/>
              <a:t>2. We want to find out the most popular music Genre for each country. We determine the most popular genre as the genre with the highest amount of purchases. Write a query that returns each country along with the top Genre. For countries where the maximum number of purchases is shared return all Genres </a:t>
            </a:r>
            <a:endParaRPr sz="1200" dirty="0"/>
          </a:p>
        </p:txBody>
      </p:sp>
      <p:grpSp>
        <p:nvGrpSpPr>
          <p:cNvPr id="700" name="Google Shape;700;p39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701" name="Google Shape;701;p39"/>
            <p:cNvSpPr/>
            <p:nvPr/>
          </p:nvSpPr>
          <p:spPr>
            <a:xfrm>
              <a:off x="4758925" y="3489300"/>
              <a:ext cx="134400" cy="168775"/>
            </a:xfrm>
            <a:custGeom>
              <a:avLst/>
              <a:gdLst/>
              <a:ahLst/>
              <a:cxnLst/>
              <a:rect l="l" t="t" r="r" b="b"/>
              <a:pathLst>
                <a:path w="5376" h="6751" extrusionOk="0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92575" y="3489300"/>
              <a:ext cx="134550" cy="168775"/>
            </a:xfrm>
            <a:custGeom>
              <a:avLst/>
              <a:gdLst/>
              <a:ahLst/>
              <a:cxnLst/>
              <a:rect l="l" t="t" r="r" b="b"/>
              <a:pathLst>
                <a:path w="5382" h="6751" extrusionOk="0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861700" y="3652500"/>
              <a:ext cx="45500" cy="218100"/>
            </a:xfrm>
            <a:custGeom>
              <a:avLst/>
              <a:gdLst/>
              <a:ahLst/>
              <a:cxnLst/>
              <a:rect l="l" t="t" r="r" b="b"/>
              <a:pathLst>
                <a:path w="1820" h="8724" extrusionOk="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882950" y="3662850"/>
              <a:ext cx="41425" cy="218100"/>
            </a:xfrm>
            <a:custGeom>
              <a:avLst/>
              <a:gdLst/>
              <a:ahLst/>
              <a:cxnLst/>
              <a:rect l="l" t="t" r="r" b="b"/>
              <a:pathLst>
                <a:path w="1657" h="8724" extrusionOk="0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80925" y="3786300"/>
              <a:ext cx="27175" cy="151775"/>
            </a:xfrm>
            <a:custGeom>
              <a:avLst/>
              <a:gdLst/>
              <a:ahLst/>
              <a:cxnLst/>
              <a:rect l="l" t="t" r="r" b="b"/>
              <a:pathLst>
                <a:path w="1087" h="6071" extrusionOk="0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865200" y="3871500"/>
              <a:ext cx="59725" cy="12975"/>
            </a:xfrm>
            <a:custGeom>
              <a:avLst/>
              <a:gdLst/>
              <a:ahLst/>
              <a:cxnLst/>
              <a:rect l="l" t="t" r="r" b="b"/>
              <a:pathLst>
                <a:path w="2389" h="519" extrusionOk="0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874825" y="3934350"/>
              <a:ext cx="42150" cy="9275"/>
            </a:xfrm>
            <a:custGeom>
              <a:avLst/>
              <a:gdLst/>
              <a:ahLst/>
              <a:cxnLst/>
              <a:rect l="l" t="t" r="r" b="b"/>
              <a:pathLst>
                <a:path w="1686" h="371" extrusionOk="0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48750" y="3652500"/>
              <a:ext cx="90600" cy="16850"/>
            </a:xfrm>
            <a:custGeom>
              <a:avLst/>
              <a:gdLst/>
              <a:ahLst/>
              <a:cxnLst/>
              <a:rect l="l" t="t" r="r" b="b"/>
              <a:pathLst>
                <a:path w="3624" h="674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88675" y="3816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89225" y="37698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9600" y="37236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90150" y="36774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52100" y="3478025"/>
              <a:ext cx="280575" cy="31450"/>
            </a:xfrm>
            <a:custGeom>
              <a:avLst/>
              <a:gdLst/>
              <a:ahLst/>
              <a:cxnLst/>
              <a:rect l="l" t="t" r="r" b="b"/>
              <a:pathLst>
                <a:path w="11223" h="1258" extrusionOk="0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26025" y="3620525"/>
              <a:ext cx="54925" cy="298500"/>
            </a:xfrm>
            <a:custGeom>
              <a:avLst/>
              <a:gdLst/>
              <a:ahLst/>
              <a:cxnLst/>
              <a:rect l="l" t="t" r="r" b="b"/>
              <a:pathLst>
                <a:path w="2197" h="11940" fill="none" extrusionOk="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01825" y="3529950"/>
              <a:ext cx="186125" cy="25"/>
            </a:xfrm>
            <a:custGeom>
              <a:avLst/>
              <a:gdLst/>
              <a:ahLst/>
              <a:cxnLst/>
              <a:rect l="l" t="t" r="r" b="b"/>
              <a:pathLst>
                <a:path w="7445" h="1" fill="none" extrusionOk="0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14375" y="3544750"/>
              <a:ext cx="160650" cy="25"/>
            </a:xfrm>
            <a:custGeom>
              <a:avLst/>
              <a:gdLst/>
              <a:ahLst/>
              <a:cxnLst/>
              <a:rect l="l" t="t" r="r" b="b"/>
              <a:pathLst>
                <a:path w="6426" h="1" fill="none" extrusionOk="0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8;p39">
            <a:extLst>
              <a:ext uri="{FF2B5EF4-FFF2-40B4-BE49-F238E27FC236}">
                <a16:creationId xmlns:a16="http://schemas.microsoft.com/office/drawing/2014/main" id="{156BA325-4775-2052-C04D-D70DD85CAAF4}"/>
              </a:ext>
            </a:extLst>
          </p:cNvPr>
          <p:cNvSpPr txBox="1">
            <a:spLocks/>
          </p:cNvSpPr>
          <p:nvPr/>
        </p:nvSpPr>
        <p:spPr>
          <a:xfrm>
            <a:off x="-332051" y="1759767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0" indent="0"/>
            <a:r>
              <a:rPr lang="en-IN" dirty="0"/>
              <a:t>Query</a:t>
            </a:r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D24F44D4-0C90-6605-CB68-1BA0FE5A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0" y="2217223"/>
            <a:ext cx="4378156" cy="15494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310503-8E5C-CB3D-5C26-AE2F11740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710" y="1823233"/>
            <a:ext cx="4243605" cy="27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3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>
            <a:spLocks noGrp="1"/>
          </p:cNvSpPr>
          <p:nvPr>
            <p:ph type="title"/>
          </p:nvPr>
        </p:nvSpPr>
        <p:spPr>
          <a:xfrm>
            <a:off x="910750" y="1567333"/>
            <a:ext cx="6375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—Thankyou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479" name="Google Shape;479;p33"/>
          <p:cNvGrpSpPr/>
          <p:nvPr/>
        </p:nvGrpSpPr>
        <p:grpSpPr>
          <a:xfrm>
            <a:off x="182374" y="1086954"/>
            <a:ext cx="1680494" cy="4418442"/>
            <a:chOff x="-341836" y="277241"/>
            <a:chExt cx="2110114" cy="5548018"/>
          </a:xfrm>
        </p:grpSpPr>
        <p:sp>
          <p:nvSpPr>
            <p:cNvPr id="480" name="Google Shape;480;p33"/>
            <p:cNvSpPr/>
            <p:nvPr/>
          </p:nvSpPr>
          <p:spPr>
            <a:xfrm>
              <a:off x="811367" y="863949"/>
              <a:ext cx="313092" cy="136"/>
            </a:xfrm>
            <a:custGeom>
              <a:avLst/>
              <a:gdLst/>
              <a:ahLst/>
              <a:cxnLst/>
              <a:rect l="l" t="t" r="r" b="b"/>
              <a:pathLst>
                <a:path w="2308" h="1" fill="none" extrusionOk="0">
                  <a:moveTo>
                    <a:pt x="2307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5550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062193" y="766685"/>
              <a:ext cx="195615" cy="193715"/>
            </a:xfrm>
            <a:custGeom>
              <a:avLst/>
              <a:gdLst/>
              <a:ahLst/>
              <a:cxnLst/>
              <a:rect l="l" t="t" r="r" b="b"/>
              <a:pathLst>
                <a:path w="1442" h="1428" extrusionOk="0">
                  <a:moveTo>
                    <a:pt x="717" y="0"/>
                  </a:moveTo>
                  <a:cubicBezTo>
                    <a:pt x="325" y="0"/>
                    <a:pt x="0" y="326"/>
                    <a:pt x="0" y="717"/>
                  </a:cubicBezTo>
                  <a:cubicBezTo>
                    <a:pt x="0" y="1102"/>
                    <a:pt x="318" y="1427"/>
                    <a:pt x="717" y="1427"/>
                  </a:cubicBezTo>
                  <a:lnTo>
                    <a:pt x="732" y="1427"/>
                  </a:lnTo>
                  <a:cubicBezTo>
                    <a:pt x="1124" y="1427"/>
                    <a:pt x="1442" y="1102"/>
                    <a:pt x="1442" y="717"/>
                  </a:cubicBezTo>
                  <a:cubicBezTo>
                    <a:pt x="1442" y="326"/>
                    <a:pt x="1124" y="0"/>
                    <a:pt x="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17269" y="803718"/>
              <a:ext cx="122496" cy="119512"/>
            </a:xfrm>
            <a:custGeom>
              <a:avLst/>
              <a:gdLst/>
              <a:ahLst/>
              <a:cxnLst/>
              <a:rect l="l" t="t" r="r" b="b"/>
              <a:pathLst>
                <a:path w="903" h="881" fill="none" extrusionOk="0">
                  <a:moveTo>
                    <a:pt x="459" y="881"/>
                  </a:moveTo>
                  <a:lnTo>
                    <a:pt x="459" y="881"/>
                  </a:lnTo>
                  <a:cubicBezTo>
                    <a:pt x="703" y="881"/>
                    <a:pt x="903" y="681"/>
                    <a:pt x="903" y="444"/>
                  </a:cubicBezTo>
                  <a:lnTo>
                    <a:pt x="903" y="444"/>
                  </a:lnTo>
                  <a:cubicBezTo>
                    <a:pt x="903" y="193"/>
                    <a:pt x="696" y="1"/>
                    <a:pt x="459" y="1"/>
                  </a:cubicBezTo>
                  <a:lnTo>
                    <a:pt x="459" y="1"/>
                  </a:lnTo>
                  <a:cubicBezTo>
                    <a:pt x="208" y="1"/>
                    <a:pt x="15" y="200"/>
                    <a:pt x="15" y="444"/>
                  </a:cubicBezTo>
                  <a:lnTo>
                    <a:pt x="15" y="444"/>
                  </a:lnTo>
                  <a:cubicBezTo>
                    <a:pt x="1" y="681"/>
                    <a:pt x="208" y="881"/>
                    <a:pt x="459" y="881"/>
                  </a:cubicBezTo>
                  <a:close/>
                </a:path>
              </a:pathLst>
            </a:custGeom>
            <a:solidFill>
              <a:schemeClr val="lt1"/>
            </a:solidFill>
            <a:ln w="2400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804449" y="1101617"/>
              <a:ext cx="312006" cy="136"/>
            </a:xfrm>
            <a:custGeom>
              <a:avLst/>
              <a:gdLst/>
              <a:ahLst/>
              <a:cxnLst/>
              <a:rect l="l" t="t" r="r" b="b"/>
              <a:pathLst>
                <a:path w="2300" h="1" fill="none" extrusionOk="0">
                  <a:moveTo>
                    <a:pt x="2299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5550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041031" y="1017375"/>
              <a:ext cx="196700" cy="168619"/>
            </a:xfrm>
            <a:custGeom>
              <a:avLst/>
              <a:gdLst/>
              <a:ahLst/>
              <a:cxnLst/>
              <a:rect l="l" t="t" r="r" b="b"/>
              <a:pathLst>
                <a:path w="1450" h="1243" extrusionOk="0">
                  <a:moveTo>
                    <a:pt x="622" y="1"/>
                  </a:moveTo>
                  <a:cubicBezTo>
                    <a:pt x="282" y="1"/>
                    <a:pt x="1" y="281"/>
                    <a:pt x="1" y="622"/>
                  </a:cubicBezTo>
                  <a:cubicBezTo>
                    <a:pt x="1" y="962"/>
                    <a:pt x="282" y="1243"/>
                    <a:pt x="622" y="1243"/>
                  </a:cubicBezTo>
                  <a:lnTo>
                    <a:pt x="836" y="1243"/>
                  </a:lnTo>
                  <a:cubicBezTo>
                    <a:pt x="1176" y="1243"/>
                    <a:pt x="1450" y="962"/>
                    <a:pt x="1450" y="622"/>
                  </a:cubicBezTo>
                  <a:cubicBezTo>
                    <a:pt x="1450" y="281"/>
                    <a:pt x="117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097192" y="1048440"/>
              <a:ext cx="105540" cy="106489"/>
            </a:xfrm>
            <a:custGeom>
              <a:avLst/>
              <a:gdLst/>
              <a:ahLst/>
              <a:cxnLst/>
              <a:rect l="l" t="t" r="r" b="b"/>
              <a:pathLst>
                <a:path w="778" h="785" fill="none" extrusionOk="0">
                  <a:moveTo>
                    <a:pt x="393" y="784"/>
                  </a:moveTo>
                  <a:lnTo>
                    <a:pt x="393" y="784"/>
                  </a:lnTo>
                  <a:cubicBezTo>
                    <a:pt x="607" y="784"/>
                    <a:pt x="777" y="607"/>
                    <a:pt x="777" y="393"/>
                  </a:cubicBezTo>
                  <a:lnTo>
                    <a:pt x="777" y="393"/>
                  </a:lnTo>
                  <a:cubicBezTo>
                    <a:pt x="777" y="178"/>
                    <a:pt x="607" y="1"/>
                    <a:pt x="393" y="1"/>
                  </a:cubicBezTo>
                  <a:lnTo>
                    <a:pt x="393" y="1"/>
                  </a:lnTo>
                  <a:cubicBezTo>
                    <a:pt x="178" y="1"/>
                    <a:pt x="1" y="178"/>
                    <a:pt x="1" y="393"/>
                  </a:cubicBezTo>
                  <a:lnTo>
                    <a:pt x="1" y="393"/>
                  </a:lnTo>
                  <a:cubicBezTo>
                    <a:pt x="1" y="607"/>
                    <a:pt x="178" y="784"/>
                    <a:pt x="393" y="784"/>
                  </a:cubicBezTo>
                  <a:close/>
                </a:path>
              </a:pathLst>
            </a:custGeom>
            <a:solidFill>
              <a:schemeClr val="lt1"/>
            </a:solidFill>
            <a:ln w="2225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80120" y="860965"/>
              <a:ext cx="312142" cy="136"/>
            </a:xfrm>
            <a:custGeom>
              <a:avLst/>
              <a:gdLst/>
              <a:ahLst/>
              <a:cxnLst/>
              <a:rect l="l" t="t" r="r" b="b"/>
              <a:pathLst>
                <a:path w="2301" h="1" fill="none" extrusionOk="0">
                  <a:moveTo>
                    <a:pt x="1" y="0"/>
                  </a:moveTo>
                  <a:lnTo>
                    <a:pt x="2300" y="0"/>
                  </a:lnTo>
                </a:path>
              </a:pathLst>
            </a:custGeom>
            <a:solidFill>
              <a:schemeClr val="lt1"/>
            </a:solidFill>
            <a:ln w="5550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45821" y="764650"/>
              <a:ext cx="196700" cy="192630"/>
            </a:xfrm>
            <a:custGeom>
              <a:avLst/>
              <a:gdLst/>
              <a:ahLst/>
              <a:cxnLst/>
              <a:rect l="l" t="t" r="r" b="b"/>
              <a:pathLst>
                <a:path w="1450" h="1420" extrusionOk="0">
                  <a:moveTo>
                    <a:pt x="717" y="1"/>
                  </a:moveTo>
                  <a:cubicBezTo>
                    <a:pt x="326" y="1"/>
                    <a:pt x="0" y="318"/>
                    <a:pt x="0" y="710"/>
                  </a:cubicBezTo>
                  <a:cubicBezTo>
                    <a:pt x="0" y="1102"/>
                    <a:pt x="326" y="1420"/>
                    <a:pt x="717" y="1420"/>
                  </a:cubicBezTo>
                  <a:lnTo>
                    <a:pt x="732" y="1420"/>
                  </a:lnTo>
                  <a:cubicBezTo>
                    <a:pt x="1124" y="1420"/>
                    <a:pt x="1449" y="1102"/>
                    <a:pt x="1449" y="710"/>
                  </a:cubicBezTo>
                  <a:cubicBezTo>
                    <a:pt x="1449" y="318"/>
                    <a:pt x="1124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64813" y="800734"/>
              <a:ext cx="120462" cy="120462"/>
            </a:xfrm>
            <a:custGeom>
              <a:avLst/>
              <a:gdLst/>
              <a:ahLst/>
              <a:cxnLst/>
              <a:rect l="l" t="t" r="r" b="b"/>
              <a:pathLst>
                <a:path w="888" h="888" fill="none" extrusionOk="0">
                  <a:moveTo>
                    <a:pt x="444" y="888"/>
                  </a:moveTo>
                  <a:lnTo>
                    <a:pt x="444" y="888"/>
                  </a:lnTo>
                  <a:cubicBezTo>
                    <a:pt x="193" y="888"/>
                    <a:pt x="1" y="688"/>
                    <a:pt x="1" y="444"/>
                  </a:cubicBezTo>
                  <a:lnTo>
                    <a:pt x="1" y="444"/>
                  </a:lnTo>
                  <a:cubicBezTo>
                    <a:pt x="1" y="193"/>
                    <a:pt x="208" y="1"/>
                    <a:pt x="444" y="1"/>
                  </a:cubicBezTo>
                  <a:lnTo>
                    <a:pt x="444" y="1"/>
                  </a:lnTo>
                  <a:cubicBezTo>
                    <a:pt x="696" y="1"/>
                    <a:pt x="888" y="208"/>
                    <a:pt x="888" y="444"/>
                  </a:cubicBezTo>
                  <a:lnTo>
                    <a:pt x="888" y="444"/>
                  </a:lnTo>
                  <a:cubicBezTo>
                    <a:pt x="888" y="688"/>
                    <a:pt x="688" y="888"/>
                    <a:pt x="444" y="888"/>
                  </a:cubicBezTo>
                  <a:close/>
                </a:path>
              </a:pathLst>
            </a:custGeom>
            <a:solidFill>
              <a:schemeClr val="lt1"/>
            </a:solidFill>
            <a:ln w="2400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87174" y="1098632"/>
              <a:ext cx="312006" cy="136"/>
            </a:xfrm>
            <a:custGeom>
              <a:avLst/>
              <a:gdLst/>
              <a:ahLst/>
              <a:cxnLst/>
              <a:rect l="l" t="t" r="r" b="b"/>
              <a:pathLst>
                <a:path w="2300" h="1" fill="none" extrusionOk="0">
                  <a:moveTo>
                    <a:pt x="1" y="0"/>
                  </a:moveTo>
                  <a:lnTo>
                    <a:pt x="2300" y="0"/>
                  </a:lnTo>
                </a:path>
              </a:pathLst>
            </a:custGeom>
            <a:solidFill>
              <a:schemeClr val="lt1"/>
            </a:solidFill>
            <a:ln w="5550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64813" y="1015340"/>
              <a:ext cx="197785" cy="167670"/>
            </a:xfrm>
            <a:custGeom>
              <a:avLst/>
              <a:gdLst/>
              <a:ahLst/>
              <a:cxnLst/>
              <a:rect l="l" t="t" r="r" b="b"/>
              <a:pathLst>
                <a:path w="1458" h="1236" extrusionOk="0">
                  <a:moveTo>
                    <a:pt x="622" y="1"/>
                  </a:moveTo>
                  <a:cubicBezTo>
                    <a:pt x="282" y="1"/>
                    <a:pt x="1" y="274"/>
                    <a:pt x="1" y="614"/>
                  </a:cubicBezTo>
                  <a:cubicBezTo>
                    <a:pt x="1" y="962"/>
                    <a:pt x="282" y="1235"/>
                    <a:pt x="622" y="1235"/>
                  </a:cubicBezTo>
                  <a:lnTo>
                    <a:pt x="836" y="1235"/>
                  </a:lnTo>
                  <a:cubicBezTo>
                    <a:pt x="1176" y="1235"/>
                    <a:pt x="1457" y="962"/>
                    <a:pt x="1457" y="614"/>
                  </a:cubicBezTo>
                  <a:cubicBezTo>
                    <a:pt x="1457" y="274"/>
                    <a:pt x="117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99948" y="1046405"/>
              <a:ext cx="105404" cy="105540"/>
            </a:xfrm>
            <a:custGeom>
              <a:avLst/>
              <a:gdLst/>
              <a:ahLst/>
              <a:cxnLst/>
              <a:rect l="l" t="t" r="r" b="b"/>
              <a:pathLst>
                <a:path w="777" h="778" fill="none" extrusionOk="0">
                  <a:moveTo>
                    <a:pt x="392" y="777"/>
                  </a:moveTo>
                  <a:lnTo>
                    <a:pt x="392" y="777"/>
                  </a:lnTo>
                  <a:cubicBezTo>
                    <a:pt x="178" y="777"/>
                    <a:pt x="1" y="600"/>
                    <a:pt x="1" y="385"/>
                  </a:cubicBezTo>
                  <a:lnTo>
                    <a:pt x="1" y="385"/>
                  </a:lnTo>
                  <a:cubicBezTo>
                    <a:pt x="1" y="178"/>
                    <a:pt x="178" y="1"/>
                    <a:pt x="392" y="1"/>
                  </a:cubicBezTo>
                  <a:lnTo>
                    <a:pt x="392" y="1"/>
                  </a:lnTo>
                  <a:cubicBezTo>
                    <a:pt x="607" y="1"/>
                    <a:pt x="777" y="178"/>
                    <a:pt x="777" y="385"/>
                  </a:cubicBezTo>
                  <a:lnTo>
                    <a:pt x="777" y="385"/>
                  </a:lnTo>
                  <a:cubicBezTo>
                    <a:pt x="777" y="600"/>
                    <a:pt x="607" y="777"/>
                    <a:pt x="392" y="777"/>
                  </a:cubicBezTo>
                  <a:close/>
                </a:path>
              </a:pathLst>
            </a:custGeom>
            <a:solidFill>
              <a:schemeClr val="lt1"/>
            </a:solidFill>
            <a:ln w="2225" cap="rnd" cmpd="sng">
              <a:solidFill>
                <a:srgbClr val="E5E5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529612" y="277241"/>
              <a:ext cx="397333" cy="910788"/>
            </a:xfrm>
            <a:custGeom>
              <a:avLst/>
              <a:gdLst/>
              <a:ahLst/>
              <a:cxnLst/>
              <a:rect l="l" t="t" r="r" b="b"/>
              <a:pathLst>
                <a:path w="2929" h="6714" extrusionOk="0">
                  <a:moveTo>
                    <a:pt x="1312" y="0"/>
                  </a:moveTo>
                  <a:cubicBezTo>
                    <a:pt x="644" y="0"/>
                    <a:pt x="96" y="542"/>
                    <a:pt x="82" y="1198"/>
                  </a:cubicBezTo>
                  <a:lnTo>
                    <a:pt x="74" y="1901"/>
                  </a:lnTo>
                  <a:cubicBezTo>
                    <a:pt x="888" y="2492"/>
                    <a:pt x="740" y="3623"/>
                    <a:pt x="37" y="4148"/>
                  </a:cubicBezTo>
                  <a:lnTo>
                    <a:pt x="8" y="5486"/>
                  </a:lnTo>
                  <a:cubicBezTo>
                    <a:pt x="1" y="6151"/>
                    <a:pt x="548" y="6706"/>
                    <a:pt x="1228" y="6713"/>
                  </a:cubicBezTo>
                  <a:lnTo>
                    <a:pt x="1590" y="6713"/>
                  </a:lnTo>
                  <a:cubicBezTo>
                    <a:pt x="1599" y="6714"/>
                    <a:pt x="1608" y="6714"/>
                    <a:pt x="1617" y="6714"/>
                  </a:cubicBezTo>
                  <a:cubicBezTo>
                    <a:pt x="2292" y="6714"/>
                    <a:pt x="2839" y="6172"/>
                    <a:pt x="2847" y="5516"/>
                  </a:cubicBezTo>
                  <a:lnTo>
                    <a:pt x="2876" y="4008"/>
                  </a:lnTo>
                  <a:cubicBezTo>
                    <a:pt x="2292" y="3416"/>
                    <a:pt x="2034" y="2485"/>
                    <a:pt x="2817" y="1893"/>
                  </a:cubicBezTo>
                  <a:cubicBezTo>
                    <a:pt x="2847" y="1864"/>
                    <a:pt x="2884" y="1856"/>
                    <a:pt x="2913" y="1834"/>
                  </a:cubicBezTo>
                  <a:lnTo>
                    <a:pt x="2921" y="1228"/>
                  </a:lnTo>
                  <a:cubicBezTo>
                    <a:pt x="2928" y="562"/>
                    <a:pt x="2388" y="8"/>
                    <a:pt x="1701" y="1"/>
                  </a:cubicBezTo>
                  <a:lnTo>
                    <a:pt x="1339" y="1"/>
                  </a:lnTo>
                  <a:cubicBezTo>
                    <a:pt x="1330" y="0"/>
                    <a:pt x="1321" y="0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-291779" y="2049303"/>
              <a:ext cx="2004981" cy="3032839"/>
            </a:xfrm>
            <a:custGeom>
              <a:avLst/>
              <a:gdLst/>
              <a:ahLst/>
              <a:cxnLst/>
              <a:rect l="l" t="t" r="r" b="b"/>
              <a:pathLst>
                <a:path w="14780" h="22357" extrusionOk="0">
                  <a:moveTo>
                    <a:pt x="7534" y="0"/>
                  </a:moveTo>
                  <a:cubicBezTo>
                    <a:pt x="5018" y="0"/>
                    <a:pt x="2943" y="1874"/>
                    <a:pt x="2906" y="4178"/>
                  </a:cubicBezTo>
                  <a:lnTo>
                    <a:pt x="2832" y="8547"/>
                  </a:lnTo>
                  <a:cubicBezTo>
                    <a:pt x="2832" y="8673"/>
                    <a:pt x="2832" y="8783"/>
                    <a:pt x="2840" y="8902"/>
                  </a:cubicBezTo>
                  <a:lnTo>
                    <a:pt x="4296" y="8917"/>
                  </a:lnTo>
                  <a:cubicBezTo>
                    <a:pt x="4555" y="8917"/>
                    <a:pt x="4089" y="10573"/>
                    <a:pt x="3424" y="11267"/>
                  </a:cubicBezTo>
                  <a:cubicBezTo>
                    <a:pt x="2837" y="11876"/>
                    <a:pt x="1965" y="12180"/>
                    <a:pt x="1112" y="12180"/>
                  </a:cubicBezTo>
                  <a:cubicBezTo>
                    <a:pt x="782" y="12180"/>
                    <a:pt x="455" y="12134"/>
                    <a:pt x="149" y="12044"/>
                  </a:cubicBezTo>
                  <a:lnTo>
                    <a:pt x="149" y="12044"/>
                  </a:lnTo>
                  <a:cubicBezTo>
                    <a:pt x="1" y="14328"/>
                    <a:pt x="1" y="16960"/>
                    <a:pt x="1235" y="18949"/>
                  </a:cubicBezTo>
                  <a:cubicBezTo>
                    <a:pt x="2424" y="20872"/>
                    <a:pt x="4650" y="22352"/>
                    <a:pt x="7068" y="22352"/>
                  </a:cubicBezTo>
                  <a:cubicBezTo>
                    <a:pt x="7132" y="22352"/>
                    <a:pt x="7196" y="22351"/>
                    <a:pt x="7261" y="22349"/>
                  </a:cubicBezTo>
                  <a:cubicBezTo>
                    <a:pt x="7359" y="22354"/>
                    <a:pt x="7458" y="22357"/>
                    <a:pt x="7557" y="22357"/>
                  </a:cubicBezTo>
                  <a:cubicBezTo>
                    <a:pt x="9925" y="22357"/>
                    <a:pt x="12162" y="20926"/>
                    <a:pt x="13397" y="19060"/>
                  </a:cubicBezTo>
                  <a:cubicBezTo>
                    <a:pt x="14698" y="17086"/>
                    <a:pt x="14779" y="14454"/>
                    <a:pt x="14713" y="12162"/>
                  </a:cubicBezTo>
                  <a:lnTo>
                    <a:pt x="14713" y="12162"/>
                  </a:lnTo>
                  <a:cubicBezTo>
                    <a:pt x="14712" y="12162"/>
                    <a:pt x="14026" y="12281"/>
                    <a:pt x="13262" y="12281"/>
                  </a:cubicBezTo>
                  <a:cubicBezTo>
                    <a:pt x="12577" y="12281"/>
                    <a:pt x="11830" y="12185"/>
                    <a:pt x="11460" y="11822"/>
                  </a:cubicBezTo>
                  <a:cubicBezTo>
                    <a:pt x="10580" y="10964"/>
                    <a:pt x="10573" y="10055"/>
                    <a:pt x="10499" y="8968"/>
                  </a:cubicBezTo>
                  <a:lnTo>
                    <a:pt x="10499" y="8968"/>
                  </a:lnTo>
                  <a:lnTo>
                    <a:pt x="12044" y="8983"/>
                  </a:lnTo>
                  <a:cubicBezTo>
                    <a:pt x="12051" y="8872"/>
                    <a:pt x="12066" y="8754"/>
                    <a:pt x="12066" y="8636"/>
                  </a:cubicBezTo>
                  <a:lnTo>
                    <a:pt x="12140" y="4259"/>
                  </a:lnTo>
                  <a:cubicBezTo>
                    <a:pt x="12177" y="1945"/>
                    <a:pt x="10129" y="23"/>
                    <a:pt x="7593" y="1"/>
                  </a:cubicBezTo>
                  <a:cubicBezTo>
                    <a:pt x="7574" y="1"/>
                    <a:pt x="7554" y="0"/>
                    <a:pt x="7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-341836" y="1995176"/>
              <a:ext cx="2110114" cy="3134173"/>
            </a:xfrm>
            <a:custGeom>
              <a:avLst/>
              <a:gdLst/>
              <a:ahLst/>
              <a:cxnLst/>
              <a:rect l="l" t="t" r="r" b="b"/>
              <a:pathLst>
                <a:path w="15555" h="23104" extrusionOk="0">
                  <a:moveTo>
                    <a:pt x="7910" y="400"/>
                  </a:moveTo>
                  <a:cubicBezTo>
                    <a:pt x="7915" y="400"/>
                    <a:pt x="7920" y="400"/>
                    <a:pt x="7925" y="400"/>
                  </a:cubicBezTo>
                  <a:lnTo>
                    <a:pt x="7970" y="400"/>
                  </a:lnTo>
                  <a:cubicBezTo>
                    <a:pt x="10513" y="429"/>
                    <a:pt x="12553" y="2344"/>
                    <a:pt x="12516" y="4658"/>
                  </a:cubicBezTo>
                  <a:lnTo>
                    <a:pt x="12442" y="9035"/>
                  </a:lnTo>
                  <a:cubicBezTo>
                    <a:pt x="12442" y="9153"/>
                    <a:pt x="12435" y="9264"/>
                    <a:pt x="12420" y="9382"/>
                  </a:cubicBezTo>
                  <a:lnTo>
                    <a:pt x="10882" y="9367"/>
                  </a:lnTo>
                  <a:lnTo>
                    <a:pt x="10882" y="9367"/>
                  </a:lnTo>
                  <a:cubicBezTo>
                    <a:pt x="10949" y="10454"/>
                    <a:pt x="10964" y="11371"/>
                    <a:pt x="11843" y="12221"/>
                  </a:cubicBezTo>
                  <a:cubicBezTo>
                    <a:pt x="12213" y="12591"/>
                    <a:pt x="12967" y="12679"/>
                    <a:pt x="13662" y="12679"/>
                  </a:cubicBezTo>
                  <a:cubicBezTo>
                    <a:pt x="14416" y="12679"/>
                    <a:pt x="15096" y="12561"/>
                    <a:pt x="15096" y="12561"/>
                  </a:cubicBezTo>
                  <a:lnTo>
                    <a:pt x="15096" y="12561"/>
                  </a:lnTo>
                  <a:cubicBezTo>
                    <a:pt x="15155" y="14845"/>
                    <a:pt x="15074" y="17477"/>
                    <a:pt x="13773" y="19436"/>
                  </a:cubicBezTo>
                  <a:cubicBezTo>
                    <a:pt x="12531" y="21307"/>
                    <a:pt x="10298" y="22726"/>
                    <a:pt x="7933" y="22726"/>
                  </a:cubicBezTo>
                  <a:cubicBezTo>
                    <a:pt x="7829" y="22726"/>
                    <a:pt x="7740" y="22726"/>
                    <a:pt x="7637" y="22719"/>
                  </a:cubicBezTo>
                  <a:lnTo>
                    <a:pt x="7452" y="22719"/>
                  </a:lnTo>
                  <a:cubicBezTo>
                    <a:pt x="5035" y="22719"/>
                    <a:pt x="2802" y="21240"/>
                    <a:pt x="1612" y="19311"/>
                  </a:cubicBezTo>
                  <a:cubicBezTo>
                    <a:pt x="377" y="17322"/>
                    <a:pt x="392" y="14690"/>
                    <a:pt x="525" y="12406"/>
                  </a:cubicBezTo>
                  <a:lnTo>
                    <a:pt x="525" y="12406"/>
                  </a:lnTo>
                  <a:cubicBezTo>
                    <a:pt x="836" y="12494"/>
                    <a:pt x="1153" y="12546"/>
                    <a:pt x="1486" y="12546"/>
                  </a:cubicBezTo>
                  <a:cubicBezTo>
                    <a:pt x="2351" y="12546"/>
                    <a:pt x="3216" y="12236"/>
                    <a:pt x="3807" y="11630"/>
                  </a:cubicBezTo>
                  <a:cubicBezTo>
                    <a:pt x="4473" y="10935"/>
                    <a:pt x="4946" y="9293"/>
                    <a:pt x="4687" y="9279"/>
                  </a:cubicBezTo>
                  <a:lnTo>
                    <a:pt x="3223" y="9264"/>
                  </a:lnTo>
                  <a:cubicBezTo>
                    <a:pt x="3216" y="9153"/>
                    <a:pt x="3216" y="9027"/>
                    <a:pt x="3216" y="8909"/>
                  </a:cubicBezTo>
                  <a:lnTo>
                    <a:pt x="3290" y="4540"/>
                  </a:lnTo>
                  <a:cubicBezTo>
                    <a:pt x="3319" y="2275"/>
                    <a:pt x="5403" y="400"/>
                    <a:pt x="7910" y="400"/>
                  </a:cubicBezTo>
                  <a:close/>
                  <a:moveTo>
                    <a:pt x="8007" y="1"/>
                  </a:moveTo>
                  <a:cubicBezTo>
                    <a:pt x="7962" y="15"/>
                    <a:pt x="7940" y="15"/>
                    <a:pt x="7925" y="15"/>
                  </a:cubicBezTo>
                  <a:cubicBezTo>
                    <a:pt x="5197" y="15"/>
                    <a:pt x="2942" y="2056"/>
                    <a:pt x="2906" y="4562"/>
                  </a:cubicBezTo>
                  <a:lnTo>
                    <a:pt x="2832" y="8931"/>
                  </a:lnTo>
                  <a:cubicBezTo>
                    <a:pt x="2832" y="9049"/>
                    <a:pt x="2832" y="9168"/>
                    <a:pt x="2839" y="9308"/>
                  </a:cubicBezTo>
                  <a:lnTo>
                    <a:pt x="2869" y="9663"/>
                  </a:lnTo>
                  <a:lnTo>
                    <a:pt x="3216" y="9663"/>
                  </a:lnTo>
                  <a:lnTo>
                    <a:pt x="4347" y="9670"/>
                  </a:lnTo>
                  <a:cubicBezTo>
                    <a:pt x="4251" y="10107"/>
                    <a:pt x="3941" y="10942"/>
                    <a:pt x="3534" y="11371"/>
                  </a:cubicBezTo>
                  <a:cubicBezTo>
                    <a:pt x="3053" y="11866"/>
                    <a:pt x="2285" y="12162"/>
                    <a:pt x="1493" y="12162"/>
                  </a:cubicBezTo>
                  <a:cubicBezTo>
                    <a:pt x="1198" y="12162"/>
                    <a:pt x="909" y="12125"/>
                    <a:pt x="643" y="12044"/>
                  </a:cubicBezTo>
                  <a:lnTo>
                    <a:pt x="178" y="11903"/>
                  </a:lnTo>
                  <a:lnTo>
                    <a:pt x="148" y="12384"/>
                  </a:lnTo>
                  <a:cubicBezTo>
                    <a:pt x="0" y="14764"/>
                    <a:pt x="15" y="17462"/>
                    <a:pt x="1286" y="19510"/>
                  </a:cubicBezTo>
                  <a:cubicBezTo>
                    <a:pt x="2639" y="21691"/>
                    <a:pt x="5057" y="23096"/>
                    <a:pt x="7452" y="23096"/>
                  </a:cubicBezTo>
                  <a:lnTo>
                    <a:pt x="7637" y="23096"/>
                  </a:lnTo>
                  <a:cubicBezTo>
                    <a:pt x="7740" y="23103"/>
                    <a:pt x="7837" y="23103"/>
                    <a:pt x="7940" y="23103"/>
                  </a:cubicBezTo>
                  <a:cubicBezTo>
                    <a:pt x="10291" y="23103"/>
                    <a:pt x="12708" y="21743"/>
                    <a:pt x="14106" y="19636"/>
                  </a:cubicBezTo>
                  <a:cubicBezTo>
                    <a:pt x="15444" y="17618"/>
                    <a:pt x="15555" y="14919"/>
                    <a:pt x="15488" y="12539"/>
                  </a:cubicBezTo>
                  <a:lnTo>
                    <a:pt x="15481" y="12095"/>
                  </a:lnTo>
                  <a:lnTo>
                    <a:pt x="15045" y="12169"/>
                  </a:lnTo>
                  <a:cubicBezTo>
                    <a:pt x="15037" y="12169"/>
                    <a:pt x="14394" y="12280"/>
                    <a:pt x="13677" y="12280"/>
                  </a:cubicBezTo>
                  <a:cubicBezTo>
                    <a:pt x="12642" y="12280"/>
                    <a:pt x="12265" y="12058"/>
                    <a:pt x="12124" y="11933"/>
                  </a:cubicBezTo>
                  <a:cubicBezTo>
                    <a:pt x="11459" y="11275"/>
                    <a:pt x="11370" y="10609"/>
                    <a:pt x="11311" y="9737"/>
                  </a:cubicBezTo>
                  <a:lnTo>
                    <a:pt x="11311" y="9737"/>
                  </a:lnTo>
                  <a:lnTo>
                    <a:pt x="12442" y="9744"/>
                  </a:lnTo>
                  <a:lnTo>
                    <a:pt x="12782" y="9744"/>
                  </a:lnTo>
                  <a:lnTo>
                    <a:pt x="12819" y="9397"/>
                  </a:lnTo>
                  <a:cubicBezTo>
                    <a:pt x="12841" y="9264"/>
                    <a:pt x="12849" y="9138"/>
                    <a:pt x="12849" y="9020"/>
                  </a:cubicBezTo>
                  <a:lnTo>
                    <a:pt x="12923" y="4651"/>
                  </a:lnTo>
                  <a:cubicBezTo>
                    <a:pt x="12938" y="3497"/>
                    <a:pt x="12487" y="2388"/>
                    <a:pt x="11659" y="1531"/>
                  </a:cubicBezTo>
                  <a:cubicBezTo>
                    <a:pt x="10720" y="577"/>
                    <a:pt x="9389" y="8"/>
                    <a:pt x="8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-291779" y="2045369"/>
              <a:ext cx="2004981" cy="3052916"/>
            </a:xfrm>
            <a:custGeom>
              <a:avLst/>
              <a:gdLst/>
              <a:ahLst/>
              <a:cxnLst/>
              <a:rect l="l" t="t" r="r" b="b"/>
              <a:pathLst>
                <a:path w="14780" h="22505" fill="none" extrusionOk="0">
                  <a:moveTo>
                    <a:pt x="14713" y="12191"/>
                  </a:moveTo>
                  <a:cubicBezTo>
                    <a:pt x="14713" y="12191"/>
                    <a:pt x="12243" y="12620"/>
                    <a:pt x="11460" y="11851"/>
                  </a:cubicBezTo>
                  <a:cubicBezTo>
                    <a:pt x="10580" y="10993"/>
                    <a:pt x="10573" y="10084"/>
                    <a:pt x="10499" y="8997"/>
                  </a:cubicBezTo>
                  <a:lnTo>
                    <a:pt x="12044" y="9012"/>
                  </a:lnTo>
                  <a:cubicBezTo>
                    <a:pt x="12051" y="8901"/>
                    <a:pt x="12066" y="8783"/>
                    <a:pt x="12066" y="8665"/>
                  </a:cubicBezTo>
                  <a:lnTo>
                    <a:pt x="12140" y="4288"/>
                  </a:lnTo>
                  <a:cubicBezTo>
                    <a:pt x="12177" y="1974"/>
                    <a:pt x="10129" y="52"/>
                    <a:pt x="7593" y="30"/>
                  </a:cubicBezTo>
                  <a:cubicBezTo>
                    <a:pt x="5050" y="0"/>
                    <a:pt x="2943" y="1885"/>
                    <a:pt x="2906" y="4207"/>
                  </a:cubicBezTo>
                  <a:lnTo>
                    <a:pt x="2832" y="8576"/>
                  </a:lnTo>
                  <a:cubicBezTo>
                    <a:pt x="2832" y="8702"/>
                    <a:pt x="2832" y="8812"/>
                    <a:pt x="2840" y="8931"/>
                  </a:cubicBezTo>
                  <a:lnTo>
                    <a:pt x="4296" y="8946"/>
                  </a:lnTo>
                  <a:cubicBezTo>
                    <a:pt x="4555" y="8946"/>
                    <a:pt x="4089" y="10602"/>
                    <a:pt x="3424" y="11296"/>
                  </a:cubicBezTo>
                  <a:cubicBezTo>
                    <a:pt x="2610" y="12139"/>
                    <a:pt x="1250" y="12398"/>
                    <a:pt x="149" y="12073"/>
                  </a:cubicBezTo>
                  <a:cubicBezTo>
                    <a:pt x="1" y="14357"/>
                    <a:pt x="1" y="16989"/>
                    <a:pt x="1235" y="18978"/>
                  </a:cubicBezTo>
                  <a:cubicBezTo>
                    <a:pt x="2455" y="20952"/>
                    <a:pt x="4769" y="22460"/>
                    <a:pt x="7261" y="22378"/>
                  </a:cubicBezTo>
                  <a:cubicBezTo>
                    <a:pt x="9737" y="22504"/>
                    <a:pt x="12110" y="21033"/>
                    <a:pt x="13397" y="19089"/>
                  </a:cubicBezTo>
                  <a:cubicBezTo>
                    <a:pt x="14698" y="17115"/>
                    <a:pt x="14779" y="14483"/>
                    <a:pt x="14713" y="1219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74785" y="1039487"/>
              <a:ext cx="276872" cy="2203444"/>
            </a:xfrm>
            <a:custGeom>
              <a:avLst/>
              <a:gdLst/>
              <a:ahLst/>
              <a:cxnLst/>
              <a:rect l="l" t="t" r="r" b="b"/>
              <a:pathLst>
                <a:path w="2041" h="16243" extrusionOk="0">
                  <a:moveTo>
                    <a:pt x="1397" y="0"/>
                  </a:moveTo>
                  <a:lnTo>
                    <a:pt x="547" y="8"/>
                  </a:lnTo>
                  <a:lnTo>
                    <a:pt x="0" y="16242"/>
                  </a:lnTo>
                  <a:lnTo>
                    <a:pt x="2041" y="16205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01780" y="302337"/>
              <a:ext cx="88447" cy="276872"/>
            </a:xfrm>
            <a:custGeom>
              <a:avLst/>
              <a:gdLst/>
              <a:ahLst/>
              <a:cxnLst/>
              <a:rect l="l" t="t" r="r" b="b"/>
              <a:pathLst>
                <a:path w="652" h="2041" fill="none" extrusionOk="0">
                  <a:moveTo>
                    <a:pt x="237" y="0"/>
                  </a:moveTo>
                  <a:cubicBezTo>
                    <a:pt x="563" y="525"/>
                    <a:pt x="651" y="1183"/>
                    <a:pt x="503" y="1782"/>
                  </a:cubicBezTo>
                  <a:cubicBezTo>
                    <a:pt x="474" y="1893"/>
                    <a:pt x="422" y="2019"/>
                    <a:pt x="296" y="2033"/>
                  </a:cubicBezTo>
                  <a:cubicBezTo>
                    <a:pt x="163" y="2041"/>
                    <a:pt x="89" y="1871"/>
                    <a:pt x="67" y="1745"/>
                  </a:cubicBezTo>
                  <a:cubicBezTo>
                    <a:pt x="16" y="1412"/>
                    <a:pt x="1" y="1072"/>
                    <a:pt x="45" y="740"/>
                  </a:cubicBezTo>
                  <a:cubicBezTo>
                    <a:pt x="53" y="681"/>
                    <a:pt x="60" y="614"/>
                    <a:pt x="97" y="570"/>
                  </a:cubicBezTo>
                  <a:cubicBezTo>
                    <a:pt x="134" y="525"/>
                    <a:pt x="215" y="518"/>
                    <a:pt x="252" y="55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755206" y="302337"/>
              <a:ext cx="90482" cy="276872"/>
            </a:xfrm>
            <a:custGeom>
              <a:avLst/>
              <a:gdLst/>
              <a:ahLst/>
              <a:cxnLst/>
              <a:rect l="l" t="t" r="r" b="b"/>
              <a:pathLst>
                <a:path w="667" h="2041" fill="none" extrusionOk="0">
                  <a:moveTo>
                    <a:pt x="467" y="0"/>
                  </a:moveTo>
                  <a:cubicBezTo>
                    <a:pt x="119" y="525"/>
                    <a:pt x="1" y="1169"/>
                    <a:pt x="141" y="1782"/>
                  </a:cubicBezTo>
                  <a:cubicBezTo>
                    <a:pt x="171" y="1893"/>
                    <a:pt x="223" y="2019"/>
                    <a:pt x="334" y="2033"/>
                  </a:cubicBezTo>
                  <a:cubicBezTo>
                    <a:pt x="474" y="2041"/>
                    <a:pt x="548" y="1886"/>
                    <a:pt x="578" y="1745"/>
                  </a:cubicBezTo>
                  <a:cubicBezTo>
                    <a:pt x="637" y="1412"/>
                    <a:pt x="666" y="1072"/>
                    <a:pt x="637" y="740"/>
                  </a:cubicBezTo>
                  <a:cubicBezTo>
                    <a:pt x="637" y="681"/>
                    <a:pt x="629" y="614"/>
                    <a:pt x="592" y="570"/>
                  </a:cubicBezTo>
                  <a:cubicBezTo>
                    <a:pt x="555" y="525"/>
                    <a:pt x="481" y="503"/>
                    <a:pt x="437" y="55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572750" y="4506422"/>
              <a:ext cx="301018" cy="1318838"/>
            </a:xfrm>
            <a:custGeom>
              <a:avLst/>
              <a:gdLst/>
              <a:ahLst/>
              <a:cxnLst/>
              <a:rect l="l" t="t" r="r" b="b"/>
              <a:pathLst>
                <a:path w="2219" h="9722" extrusionOk="0">
                  <a:moveTo>
                    <a:pt x="0" y="0"/>
                  </a:moveTo>
                  <a:lnTo>
                    <a:pt x="52" y="1908"/>
                  </a:lnTo>
                  <a:cubicBezTo>
                    <a:pt x="60" y="2285"/>
                    <a:pt x="148" y="2543"/>
                    <a:pt x="429" y="2802"/>
                  </a:cubicBezTo>
                  <a:cubicBezTo>
                    <a:pt x="614" y="2965"/>
                    <a:pt x="888" y="3053"/>
                    <a:pt x="939" y="3327"/>
                  </a:cubicBezTo>
                  <a:cubicBezTo>
                    <a:pt x="976" y="3534"/>
                    <a:pt x="969" y="3800"/>
                    <a:pt x="969" y="4000"/>
                  </a:cubicBezTo>
                  <a:lnTo>
                    <a:pt x="969" y="4990"/>
                  </a:lnTo>
                  <a:cubicBezTo>
                    <a:pt x="969" y="5648"/>
                    <a:pt x="961" y="6314"/>
                    <a:pt x="961" y="6972"/>
                  </a:cubicBezTo>
                  <a:cubicBezTo>
                    <a:pt x="947" y="7792"/>
                    <a:pt x="947" y="8613"/>
                    <a:pt x="939" y="9434"/>
                  </a:cubicBezTo>
                  <a:cubicBezTo>
                    <a:pt x="939" y="9596"/>
                    <a:pt x="1065" y="9722"/>
                    <a:pt x="1235" y="9722"/>
                  </a:cubicBezTo>
                  <a:cubicBezTo>
                    <a:pt x="1405" y="9722"/>
                    <a:pt x="1531" y="9596"/>
                    <a:pt x="1531" y="9434"/>
                  </a:cubicBezTo>
                  <a:lnTo>
                    <a:pt x="1531" y="9300"/>
                  </a:lnTo>
                  <a:cubicBezTo>
                    <a:pt x="1531" y="8192"/>
                    <a:pt x="1531" y="7068"/>
                    <a:pt x="1538" y="5959"/>
                  </a:cubicBezTo>
                  <a:lnTo>
                    <a:pt x="1538" y="4332"/>
                  </a:lnTo>
                  <a:cubicBezTo>
                    <a:pt x="1538" y="3874"/>
                    <a:pt x="1479" y="3349"/>
                    <a:pt x="1752" y="2950"/>
                  </a:cubicBezTo>
                  <a:lnTo>
                    <a:pt x="1900" y="2743"/>
                  </a:lnTo>
                  <a:cubicBezTo>
                    <a:pt x="2107" y="2551"/>
                    <a:pt x="2218" y="2285"/>
                    <a:pt x="2218" y="2004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74084" y="701435"/>
              <a:ext cx="4070" cy="3936437"/>
            </a:xfrm>
            <a:custGeom>
              <a:avLst/>
              <a:gdLst/>
              <a:ahLst/>
              <a:cxnLst/>
              <a:rect l="l" t="t" r="r" b="b"/>
              <a:pathLst>
                <a:path w="30" h="29018" fill="none" extrusionOk="0">
                  <a:moveTo>
                    <a:pt x="0" y="1"/>
                  </a:moveTo>
                  <a:lnTo>
                    <a:pt x="30" y="29018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709083" y="701435"/>
              <a:ext cx="15193" cy="3936437"/>
            </a:xfrm>
            <a:custGeom>
              <a:avLst/>
              <a:gdLst/>
              <a:ahLst/>
              <a:cxnLst/>
              <a:rect l="l" t="t" r="r" b="b"/>
              <a:pathLst>
                <a:path w="112" h="29018" fill="none" extrusionOk="0">
                  <a:moveTo>
                    <a:pt x="1" y="1"/>
                  </a:moveTo>
                  <a:lnTo>
                    <a:pt x="112" y="29018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745167" y="700485"/>
              <a:ext cx="31336" cy="3936437"/>
            </a:xfrm>
            <a:custGeom>
              <a:avLst/>
              <a:gdLst/>
              <a:ahLst/>
              <a:cxnLst/>
              <a:rect l="l" t="t" r="r" b="b"/>
              <a:pathLst>
                <a:path w="231" h="29018" fill="none" extrusionOk="0">
                  <a:moveTo>
                    <a:pt x="1" y="0"/>
                  </a:moveTo>
                  <a:lnTo>
                    <a:pt x="230" y="29017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958824" y="3539608"/>
              <a:ext cx="235768" cy="508571"/>
            </a:xfrm>
            <a:custGeom>
              <a:avLst/>
              <a:gdLst/>
              <a:ahLst/>
              <a:cxnLst/>
              <a:rect l="l" t="t" r="r" b="b"/>
              <a:pathLst>
                <a:path w="1738" h="3749" fill="none" extrusionOk="0">
                  <a:moveTo>
                    <a:pt x="38" y="1"/>
                  </a:moveTo>
                  <a:cubicBezTo>
                    <a:pt x="429" y="23"/>
                    <a:pt x="688" y="459"/>
                    <a:pt x="681" y="843"/>
                  </a:cubicBezTo>
                  <a:cubicBezTo>
                    <a:pt x="673" y="1235"/>
                    <a:pt x="466" y="1590"/>
                    <a:pt x="304" y="1945"/>
                  </a:cubicBezTo>
                  <a:cubicBezTo>
                    <a:pt x="134" y="2292"/>
                    <a:pt x="1" y="2699"/>
                    <a:pt x="112" y="3069"/>
                  </a:cubicBezTo>
                  <a:cubicBezTo>
                    <a:pt x="208" y="3394"/>
                    <a:pt x="503" y="3645"/>
                    <a:pt x="836" y="3690"/>
                  </a:cubicBezTo>
                  <a:cubicBezTo>
                    <a:pt x="1169" y="3749"/>
                    <a:pt x="1538" y="3586"/>
                    <a:pt x="1738" y="332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075216" y="3882816"/>
              <a:ext cx="156546" cy="134977"/>
            </a:xfrm>
            <a:custGeom>
              <a:avLst/>
              <a:gdLst/>
              <a:ahLst/>
              <a:cxnLst/>
              <a:rect l="l" t="t" r="r" b="b"/>
              <a:pathLst>
                <a:path w="1154" h="995" extrusionOk="0">
                  <a:moveTo>
                    <a:pt x="584" y="0"/>
                  </a:moveTo>
                  <a:cubicBezTo>
                    <a:pt x="515" y="0"/>
                    <a:pt x="445" y="14"/>
                    <a:pt x="377" y="43"/>
                  </a:cubicBezTo>
                  <a:cubicBezTo>
                    <a:pt x="118" y="154"/>
                    <a:pt x="0" y="442"/>
                    <a:pt x="111" y="694"/>
                  </a:cubicBezTo>
                  <a:cubicBezTo>
                    <a:pt x="194" y="881"/>
                    <a:pt x="379" y="994"/>
                    <a:pt x="574" y="994"/>
                  </a:cubicBezTo>
                  <a:cubicBezTo>
                    <a:pt x="642" y="994"/>
                    <a:pt x="710" y="981"/>
                    <a:pt x="776" y="953"/>
                  </a:cubicBezTo>
                  <a:cubicBezTo>
                    <a:pt x="1035" y="842"/>
                    <a:pt x="1153" y="561"/>
                    <a:pt x="1043" y="302"/>
                  </a:cubicBezTo>
                  <a:cubicBezTo>
                    <a:pt x="961" y="111"/>
                    <a:pt x="778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880551" y="3532826"/>
              <a:ext cx="156682" cy="135926"/>
            </a:xfrm>
            <a:custGeom>
              <a:avLst/>
              <a:gdLst/>
              <a:ahLst/>
              <a:cxnLst/>
              <a:rect l="l" t="t" r="r" b="b"/>
              <a:pathLst>
                <a:path w="1155" h="1002" extrusionOk="0">
                  <a:moveTo>
                    <a:pt x="581" y="0"/>
                  </a:moveTo>
                  <a:cubicBezTo>
                    <a:pt x="513" y="0"/>
                    <a:pt x="444" y="14"/>
                    <a:pt x="378" y="43"/>
                  </a:cubicBezTo>
                  <a:cubicBezTo>
                    <a:pt x="119" y="154"/>
                    <a:pt x="1" y="442"/>
                    <a:pt x="112" y="701"/>
                  </a:cubicBezTo>
                  <a:cubicBezTo>
                    <a:pt x="194" y="888"/>
                    <a:pt x="379" y="1002"/>
                    <a:pt x="575" y="1002"/>
                  </a:cubicBezTo>
                  <a:cubicBezTo>
                    <a:pt x="643" y="1002"/>
                    <a:pt x="711" y="988"/>
                    <a:pt x="777" y="960"/>
                  </a:cubicBezTo>
                  <a:cubicBezTo>
                    <a:pt x="1036" y="849"/>
                    <a:pt x="1154" y="561"/>
                    <a:pt x="1043" y="302"/>
                  </a:cubicBezTo>
                  <a:cubicBezTo>
                    <a:pt x="961" y="111"/>
                    <a:pt x="775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73653" y="3541643"/>
              <a:ext cx="245807" cy="504501"/>
            </a:xfrm>
            <a:custGeom>
              <a:avLst/>
              <a:gdLst/>
              <a:ahLst/>
              <a:cxnLst/>
              <a:rect l="l" t="t" r="r" b="b"/>
              <a:pathLst>
                <a:path w="1812" h="3719" fill="none" extrusionOk="0">
                  <a:moveTo>
                    <a:pt x="1811" y="0"/>
                  </a:moveTo>
                  <a:cubicBezTo>
                    <a:pt x="1412" y="8"/>
                    <a:pt x="1139" y="429"/>
                    <a:pt x="1139" y="821"/>
                  </a:cubicBezTo>
                  <a:cubicBezTo>
                    <a:pt x="1139" y="1205"/>
                    <a:pt x="1323" y="1568"/>
                    <a:pt x="1479" y="1930"/>
                  </a:cubicBezTo>
                  <a:cubicBezTo>
                    <a:pt x="1634" y="2292"/>
                    <a:pt x="1760" y="2684"/>
                    <a:pt x="1626" y="3068"/>
                  </a:cubicBezTo>
                  <a:cubicBezTo>
                    <a:pt x="1516" y="3379"/>
                    <a:pt x="1212" y="3630"/>
                    <a:pt x="880" y="3675"/>
                  </a:cubicBezTo>
                  <a:cubicBezTo>
                    <a:pt x="540" y="3719"/>
                    <a:pt x="185" y="3564"/>
                    <a:pt x="0" y="3290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36483" y="3879153"/>
              <a:ext cx="156546" cy="135384"/>
            </a:xfrm>
            <a:custGeom>
              <a:avLst/>
              <a:gdLst/>
              <a:ahLst/>
              <a:cxnLst/>
              <a:rect l="l" t="t" r="r" b="b"/>
              <a:pathLst>
                <a:path w="1154" h="998" extrusionOk="0">
                  <a:moveTo>
                    <a:pt x="579" y="1"/>
                  </a:moveTo>
                  <a:cubicBezTo>
                    <a:pt x="389" y="1"/>
                    <a:pt x="205" y="109"/>
                    <a:pt x="119" y="292"/>
                  </a:cubicBezTo>
                  <a:cubicBezTo>
                    <a:pt x="1" y="536"/>
                    <a:pt x="111" y="839"/>
                    <a:pt x="355" y="950"/>
                  </a:cubicBezTo>
                  <a:cubicBezTo>
                    <a:pt x="426" y="982"/>
                    <a:pt x="499" y="997"/>
                    <a:pt x="571" y="997"/>
                  </a:cubicBezTo>
                  <a:cubicBezTo>
                    <a:pt x="763" y="997"/>
                    <a:pt x="944" y="889"/>
                    <a:pt x="1036" y="706"/>
                  </a:cubicBezTo>
                  <a:cubicBezTo>
                    <a:pt x="1154" y="455"/>
                    <a:pt x="1043" y="159"/>
                    <a:pt x="792" y="48"/>
                  </a:cubicBezTo>
                  <a:cubicBezTo>
                    <a:pt x="723" y="16"/>
                    <a:pt x="651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43086" y="3533233"/>
              <a:ext cx="156546" cy="134977"/>
            </a:xfrm>
            <a:custGeom>
              <a:avLst/>
              <a:gdLst/>
              <a:ahLst/>
              <a:cxnLst/>
              <a:rect l="l" t="t" r="r" b="b"/>
              <a:pathLst>
                <a:path w="1154" h="995" extrusionOk="0">
                  <a:moveTo>
                    <a:pt x="582" y="0"/>
                  </a:moveTo>
                  <a:cubicBezTo>
                    <a:pt x="393" y="0"/>
                    <a:pt x="205" y="109"/>
                    <a:pt x="119" y="292"/>
                  </a:cubicBezTo>
                  <a:cubicBezTo>
                    <a:pt x="0" y="535"/>
                    <a:pt x="111" y="831"/>
                    <a:pt x="363" y="942"/>
                  </a:cubicBezTo>
                  <a:cubicBezTo>
                    <a:pt x="436" y="977"/>
                    <a:pt x="511" y="994"/>
                    <a:pt x="585" y="994"/>
                  </a:cubicBezTo>
                  <a:cubicBezTo>
                    <a:pt x="774" y="994"/>
                    <a:pt x="950" y="886"/>
                    <a:pt x="1035" y="706"/>
                  </a:cubicBezTo>
                  <a:cubicBezTo>
                    <a:pt x="1154" y="454"/>
                    <a:pt x="1043" y="158"/>
                    <a:pt x="791" y="48"/>
                  </a:cubicBezTo>
                  <a:cubicBezTo>
                    <a:pt x="725" y="15"/>
                    <a:pt x="65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25542" y="4095251"/>
              <a:ext cx="390279" cy="100385"/>
            </a:xfrm>
            <a:custGeom>
              <a:avLst/>
              <a:gdLst/>
              <a:ahLst/>
              <a:cxnLst/>
              <a:rect l="l" t="t" r="r" b="b"/>
              <a:pathLst>
                <a:path w="2877" h="740" extrusionOk="0">
                  <a:moveTo>
                    <a:pt x="16" y="0"/>
                  </a:moveTo>
                  <a:lnTo>
                    <a:pt x="16" y="259"/>
                  </a:lnTo>
                  <a:lnTo>
                    <a:pt x="1" y="695"/>
                  </a:lnTo>
                  <a:cubicBezTo>
                    <a:pt x="134" y="695"/>
                    <a:pt x="252" y="710"/>
                    <a:pt x="385" y="710"/>
                  </a:cubicBezTo>
                  <a:cubicBezTo>
                    <a:pt x="541" y="488"/>
                    <a:pt x="814" y="325"/>
                    <a:pt x="1095" y="281"/>
                  </a:cubicBezTo>
                  <a:lnTo>
                    <a:pt x="1797" y="289"/>
                  </a:lnTo>
                  <a:cubicBezTo>
                    <a:pt x="2071" y="340"/>
                    <a:pt x="2344" y="518"/>
                    <a:pt x="2492" y="739"/>
                  </a:cubicBezTo>
                  <a:cubicBezTo>
                    <a:pt x="2618" y="739"/>
                    <a:pt x="2736" y="732"/>
                    <a:pt x="2869" y="732"/>
                  </a:cubicBezTo>
                  <a:lnTo>
                    <a:pt x="2877" y="45"/>
                  </a:lnTo>
                  <a:lnTo>
                    <a:pt x="2847" y="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3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511" name="Google Shape;511;p33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3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95;p39">
            <a:extLst>
              <a:ext uri="{FF2B5EF4-FFF2-40B4-BE49-F238E27FC236}">
                <a16:creationId xmlns:a16="http://schemas.microsoft.com/office/drawing/2014/main" id="{B8B90BDE-E6D8-B4F2-BC3A-C4445C7C529A}"/>
              </a:ext>
            </a:extLst>
          </p:cNvPr>
          <p:cNvSpPr txBox="1">
            <a:spLocks/>
          </p:cNvSpPr>
          <p:nvPr/>
        </p:nvSpPr>
        <p:spPr>
          <a:xfrm>
            <a:off x="4073781" y="37905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5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pPr algn="ctr"/>
            <a:r>
              <a:rPr lang="en-US" sz="1200" dirty="0"/>
              <a:t>paraguchbagle@gmail.com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D522-A3EE-B096-4911-0C937FF7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7460" y="384065"/>
            <a:ext cx="7704000" cy="572700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7C15-75F6-9D3A-9FBF-282CA7AE1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The project aims to analyze a digital music store database using SQL, providing stakeholders with valuable insights for decision-making.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Through SQL queries, it addresses questions regarding geographical growth, purchase power, revenue, genre performance, and music band popularity.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The analysis offers actionable recommendations to drive business growth and optimize performance.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47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0877FEC-32EF-8279-BB7E-2D99C1D3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03" y="0"/>
            <a:ext cx="4894500" cy="713400"/>
          </a:xfrm>
        </p:spPr>
        <p:txBody>
          <a:bodyPr/>
          <a:lstStyle/>
          <a:p>
            <a:r>
              <a:rPr lang="en-US" sz="2800" b="1" dirty="0"/>
              <a:t>Database Schema</a:t>
            </a:r>
            <a:endParaRPr lang="en-IN" sz="28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960474B-895F-3AF8-C8C0-85696FC0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76" y="602708"/>
            <a:ext cx="5389584" cy="43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603913" y="345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Of Queries</a:t>
            </a:r>
            <a:endParaRPr dirty="0"/>
          </a:p>
        </p:txBody>
      </p:sp>
      <p:sp>
        <p:nvSpPr>
          <p:cNvPr id="573" name="Google Shape;573;p36"/>
          <p:cNvSpPr txBox="1">
            <a:spLocks noGrp="1"/>
          </p:cNvSpPr>
          <p:nvPr>
            <p:ph type="subTitle" idx="1"/>
          </p:nvPr>
        </p:nvSpPr>
        <p:spPr>
          <a:xfrm>
            <a:off x="730215" y="2599601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, Group by 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By, Limit,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Desc/ </a:t>
            </a:r>
            <a:r>
              <a:rPr lang="en-US" dirty="0" err="1"/>
              <a:t>Asc</a:t>
            </a:r>
            <a:endParaRPr dirty="0"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2"/>
          </p:nvPr>
        </p:nvSpPr>
        <p:spPr>
          <a:xfrm>
            <a:off x="3409239" y="2547650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Includes: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Joins, Order by,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by, Limits</a:t>
            </a:r>
            <a:endParaRPr dirty="0"/>
          </a:p>
        </p:txBody>
      </p:sp>
      <p:sp>
        <p:nvSpPr>
          <p:cNvPr id="575" name="Google Shape;575;p36"/>
          <p:cNvSpPr txBox="1">
            <a:spLocks noGrp="1"/>
          </p:cNvSpPr>
          <p:nvPr>
            <p:ph type="subTitle" idx="3"/>
          </p:nvPr>
        </p:nvSpPr>
        <p:spPr>
          <a:xfrm>
            <a:off x="6108586" y="2547650"/>
            <a:ext cx="230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Inclludes: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CTE(Common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</a:t>
            </a:r>
            <a:r>
              <a:rPr lang="en" dirty="0"/>
              <a:t>xpression)</a:t>
            </a:r>
            <a:endParaRPr dirty="0"/>
          </a:p>
        </p:txBody>
      </p:sp>
      <p:sp>
        <p:nvSpPr>
          <p:cNvPr id="576" name="Google Shape;576;p36"/>
          <p:cNvSpPr/>
          <p:nvPr/>
        </p:nvSpPr>
        <p:spPr>
          <a:xfrm>
            <a:off x="7221420" y="1478356"/>
            <a:ext cx="312879" cy="284623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1608176" y="1507106"/>
            <a:ext cx="314406" cy="311577"/>
          </a:xfrm>
          <a:custGeom>
            <a:avLst/>
            <a:gdLst/>
            <a:ahLst/>
            <a:cxnLst/>
            <a:rect l="l" t="t" r="r" b="b"/>
            <a:pathLst>
              <a:path w="12760" h="12658" extrusionOk="0">
                <a:moveTo>
                  <a:pt x="6270" y="1032"/>
                </a:moveTo>
                <a:lnTo>
                  <a:pt x="6932" y="1693"/>
                </a:lnTo>
                <a:lnTo>
                  <a:pt x="5640" y="1693"/>
                </a:lnTo>
                <a:lnTo>
                  <a:pt x="6270" y="1032"/>
                </a:lnTo>
                <a:close/>
                <a:moveTo>
                  <a:pt x="11342" y="2481"/>
                </a:moveTo>
                <a:lnTo>
                  <a:pt x="10523" y="3300"/>
                </a:lnTo>
                <a:lnTo>
                  <a:pt x="2332" y="3300"/>
                </a:lnTo>
                <a:lnTo>
                  <a:pt x="1513" y="2481"/>
                </a:lnTo>
                <a:close/>
                <a:moveTo>
                  <a:pt x="8381" y="9381"/>
                </a:moveTo>
                <a:lnTo>
                  <a:pt x="8381" y="10200"/>
                </a:lnTo>
                <a:lnTo>
                  <a:pt x="6711" y="10200"/>
                </a:lnTo>
                <a:lnTo>
                  <a:pt x="6711" y="9381"/>
                </a:lnTo>
                <a:close/>
                <a:moveTo>
                  <a:pt x="10303" y="4151"/>
                </a:moveTo>
                <a:lnTo>
                  <a:pt x="10303" y="10200"/>
                </a:lnTo>
                <a:lnTo>
                  <a:pt x="9200" y="10200"/>
                </a:lnTo>
                <a:lnTo>
                  <a:pt x="9200" y="9003"/>
                </a:lnTo>
                <a:cubicBezTo>
                  <a:pt x="9200" y="8751"/>
                  <a:pt x="8980" y="8562"/>
                  <a:pt x="8759" y="8562"/>
                </a:cubicBezTo>
                <a:lnTo>
                  <a:pt x="6270" y="8562"/>
                </a:lnTo>
                <a:cubicBezTo>
                  <a:pt x="6050" y="8562"/>
                  <a:pt x="5892" y="8751"/>
                  <a:pt x="5892" y="9003"/>
                </a:cubicBezTo>
                <a:lnTo>
                  <a:pt x="5892" y="10200"/>
                </a:lnTo>
                <a:lnTo>
                  <a:pt x="2584" y="10200"/>
                </a:lnTo>
                <a:lnTo>
                  <a:pt x="2584" y="4151"/>
                </a:lnTo>
                <a:close/>
                <a:moveTo>
                  <a:pt x="914" y="3080"/>
                </a:moveTo>
                <a:lnTo>
                  <a:pt x="1733" y="3899"/>
                </a:lnTo>
                <a:lnTo>
                  <a:pt x="1733" y="10452"/>
                </a:lnTo>
                <a:lnTo>
                  <a:pt x="914" y="11271"/>
                </a:lnTo>
                <a:lnTo>
                  <a:pt x="914" y="3080"/>
                </a:lnTo>
                <a:close/>
                <a:moveTo>
                  <a:pt x="11941" y="3080"/>
                </a:moveTo>
                <a:lnTo>
                  <a:pt x="11941" y="11271"/>
                </a:lnTo>
                <a:lnTo>
                  <a:pt x="11122" y="10452"/>
                </a:lnTo>
                <a:lnTo>
                  <a:pt x="11122" y="3899"/>
                </a:lnTo>
                <a:lnTo>
                  <a:pt x="11941" y="3080"/>
                </a:lnTo>
                <a:close/>
                <a:moveTo>
                  <a:pt x="10492" y="11050"/>
                </a:moveTo>
                <a:lnTo>
                  <a:pt x="11311" y="11870"/>
                </a:lnTo>
                <a:lnTo>
                  <a:pt x="1481" y="11870"/>
                </a:lnTo>
                <a:lnTo>
                  <a:pt x="2300" y="11050"/>
                </a:lnTo>
                <a:close/>
                <a:moveTo>
                  <a:pt x="6254" y="0"/>
                </a:moveTo>
                <a:cubicBezTo>
                  <a:pt x="6144" y="0"/>
                  <a:pt x="6034" y="39"/>
                  <a:pt x="5955" y="118"/>
                </a:cubicBezTo>
                <a:lnTo>
                  <a:pt x="4443" y="1662"/>
                </a:lnTo>
                <a:lnTo>
                  <a:pt x="379" y="1662"/>
                </a:lnTo>
                <a:cubicBezTo>
                  <a:pt x="221" y="1693"/>
                  <a:pt x="95" y="1819"/>
                  <a:pt x="64" y="1946"/>
                </a:cubicBezTo>
                <a:cubicBezTo>
                  <a:pt x="1" y="2009"/>
                  <a:pt x="64" y="1473"/>
                  <a:pt x="64" y="12248"/>
                </a:cubicBezTo>
                <a:cubicBezTo>
                  <a:pt x="64" y="12374"/>
                  <a:pt x="95" y="12500"/>
                  <a:pt x="221" y="12563"/>
                </a:cubicBezTo>
                <a:cubicBezTo>
                  <a:pt x="284" y="12657"/>
                  <a:pt x="379" y="12657"/>
                  <a:pt x="473" y="12657"/>
                </a:cubicBezTo>
                <a:lnTo>
                  <a:pt x="12351" y="12657"/>
                </a:lnTo>
                <a:cubicBezTo>
                  <a:pt x="12571" y="12657"/>
                  <a:pt x="12729" y="12468"/>
                  <a:pt x="12729" y="12216"/>
                </a:cubicBezTo>
                <a:lnTo>
                  <a:pt x="12729" y="2009"/>
                </a:lnTo>
                <a:cubicBezTo>
                  <a:pt x="12760" y="1851"/>
                  <a:pt x="12571" y="1662"/>
                  <a:pt x="12351" y="1662"/>
                </a:cubicBezTo>
                <a:lnTo>
                  <a:pt x="8097" y="1662"/>
                </a:lnTo>
                <a:lnTo>
                  <a:pt x="6554" y="118"/>
                </a:lnTo>
                <a:cubicBezTo>
                  <a:pt x="6475" y="39"/>
                  <a:pt x="6365" y="0"/>
                  <a:pt x="62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6"/>
          <p:cNvGrpSpPr/>
          <p:nvPr/>
        </p:nvGrpSpPr>
        <p:grpSpPr>
          <a:xfrm>
            <a:off x="4416341" y="1464396"/>
            <a:ext cx="311302" cy="312561"/>
            <a:chOff x="-41270450" y="1973375"/>
            <a:chExt cx="315850" cy="317450"/>
          </a:xfrm>
        </p:grpSpPr>
        <p:sp>
          <p:nvSpPr>
            <p:cNvPr id="579" name="Google Shape;579;p36"/>
            <p:cNvSpPr/>
            <p:nvPr/>
          </p:nvSpPr>
          <p:spPr>
            <a:xfrm>
              <a:off x="-41270450" y="1973375"/>
              <a:ext cx="315850" cy="317450"/>
            </a:xfrm>
            <a:custGeom>
              <a:avLst/>
              <a:gdLst/>
              <a:ahLst/>
              <a:cxnLst/>
              <a:rect l="l" t="t" r="r" b="b"/>
              <a:pathLst>
                <a:path w="12634" h="12698" extrusionOk="0">
                  <a:moveTo>
                    <a:pt x="11814" y="820"/>
                  </a:moveTo>
                  <a:lnTo>
                    <a:pt x="11814" y="11847"/>
                  </a:lnTo>
                  <a:lnTo>
                    <a:pt x="788" y="11847"/>
                  </a:lnTo>
                  <a:lnTo>
                    <a:pt x="788" y="820"/>
                  </a:lnTo>
                  <a:close/>
                  <a:moveTo>
                    <a:pt x="378" y="1"/>
                  </a:moveTo>
                  <a:cubicBezTo>
                    <a:pt x="158" y="1"/>
                    <a:pt x="0" y="190"/>
                    <a:pt x="0" y="410"/>
                  </a:cubicBezTo>
                  <a:lnTo>
                    <a:pt x="0" y="12288"/>
                  </a:lnTo>
                  <a:cubicBezTo>
                    <a:pt x="0" y="12508"/>
                    <a:pt x="189" y="12697"/>
                    <a:pt x="378" y="12697"/>
                  </a:cubicBezTo>
                  <a:lnTo>
                    <a:pt x="12224" y="12697"/>
                  </a:lnTo>
                  <a:cubicBezTo>
                    <a:pt x="12476" y="12697"/>
                    <a:pt x="12634" y="12508"/>
                    <a:pt x="12634" y="12288"/>
                  </a:cubicBezTo>
                  <a:lnTo>
                    <a:pt x="12634" y="410"/>
                  </a:lnTo>
                  <a:cubicBezTo>
                    <a:pt x="12634" y="158"/>
                    <a:pt x="12476" y="1"/>
                    <a:pt x="12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-41230300" y="2015125"/>
              <a:ext cx="235525" cy="192200"/>
            </a:xfrm>
            <a:custGeom>
              <a:avLst/>
              <a:gdLst/>
              <a:ahLst/>
              <a:cxnLst/>
              <a:rect l="l" t="t" r="r" b="b"/>
              <a:pathLst>
                <a:path w="9421" h="7688" extrusionOk="0">
                  <a:moveTo>
                    <a:pt x="8539" y="788"/>
                  </a:moveTo>
                  <a:lnTo>
                    <a:pt x="8539" y="6869"/>
                  </a:lnTo>
                  <a:lnTo>
                    <a:pt x="820" y="6869"/>
                  </a:lnTo>
                  <a:lnTo>
                    <a:pt x="820" y="788"/>
                  </a:lnTo>
                  <a:close/>
                  <a:moveTo>
                    <a:pt x="442" y="1"/>
                  </a:moveTo>
                  <a:cubicBezTo>
                    <a:pt x="190" y="1"/>
                    <a:pt x="1" y="221"/>
                    <a:pt x="1" y="410"/>
                  </a:cubicBezTo>
                  <a:lnTo>
                    <a:pt x="1" y="7310"/>
                  </a:lnTo>
                  <a:cubicBezTo>
                    <a:pt x="1" y="7404"/>
                    <a:pt x="32" y="7499"/>
                    <a:pt x="127" y="7562"/>
                  </a:cubicBezTo>
                  <a:cubicBezTo>
                    <a:pt x="190" y="7656"/>
                    <a:pt x="316" y="7688"/>
                    <a:pt x="442" y="7688"/>
                  </a:cubicBezTo>
                  <a:lnTo>
                    <a:pt x="8980" y="7688"/>
                  </a:lnTo>
                  <a:cubicBezTo>
                    <a:pt x="9232" y="7688"/>
                    <a:pt x="9421" y="7499"/>
                    <a:pt x="9421" y="7310"/>
                  </a:cubicBezTo>
                  <a:lnTo>
                    <a:pt x="9421" y="410"/>
                  </a:lnTo>
                  <a:cubicBezTo>
                    <a:pt x="9421" y="158"/>
                    <a:pt x="9232" y="1"/>
                    <a:pt x="8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-41139725" y="2061750"/>
              <a:ext cx="83525" cy="103675"/>
            </a:xfrm>
            <a:custGeom>
              <a:avLst/>
              <a:gdLst/>
              <a:ahLst/>
              <a:cxnLst/>
              <a:rect l="l" t="t" r="r" b="b"/>
              <a:pathLst>
                <a:path w="3341" h="4147" extrusionOk="0">
                  <a:moveTo>
                    <a:pt x="789" y="1223"/>
                  </a:moveTo>
                  <a:lnTo>
                    <a:pt x="2112" y="2074"/>
                  </a:lnTo>
                  <a:lnTo>
                    <a:pt x="789" y="2987"/>
                  </a:lnTo>
                  <a:lnTo>
                    <a:pt x="789" y="1223"/>
                  </a:lnTo>
                  <a:close/>
                  <a:moveTo>
                    <a:pt x="389" y="0"/>
                  </a:moveTo>
                  <a:cubicBezTo>
                    <a:pt x="182" y="0"/>
                    <a:pt x="1" y="185"/>
                    <a:pt x="1" y="435"/>
                  </a:cubicBezTo>
                  <a:lnTo>
                    <a:pt x="1" y="3743"/>
                  </a:lnTo>
                  <a:cubicBezTo>
                    <a:pt x="1" y="3981"/>
                    <a:pt x="198" y="4147"/>
                    <a:pt x="416" y="4147"/>
                  </a:cubicBezTo>
                  <a:cubicBezTo>
                    <a:pt x="487" y="4147"/>
                    <a:pt x="561" y="4129"/>
                    <a:pt x="631" y="4090"/>
                  </a:cubicBezTo>
                  <a:lnTo>
                    <a:pt x="3120" y="2452"/>
                  </a:lnTo>
                  <a:cubicBezTo>
                    <a:pt x="3340" y="2294"/>
                    <a:pt x="3340" y="1916"/>
                    <a:pt x="3120" y="1727"/>
                  </a:cubicBezTo>
                  <a:lnTo>
                    <a:pt x="631" y="89"/>
                  </a:lnTo>
                  <a:cubicBezTo>
                    <a:pt x="552" y="28"/>
                    <a:pt x="469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-41230300" y="2227000"/>
              <a:ext cx="235525" cy="21300"/>
            </a:xfrm>
            <a:custGeom>
              <a:avLst/>
              <a:gdLst/>
              <a:ahLst/>
              <a:cxnLst/>
              <a:rect l="l" t="t" r="r" b="b"/>
              <a:pathLst>
                <a:path w="9421" h="852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62"/>
                    <a:pt x="190" y="851"/>
                    <a:pt x="442" y="851"/>
                  </a:cubicBezTo>
                  <a:lnTo>
                    <a:pt x="8980" y="851"/>
                  </a:lnTo>
                  <a:cubicBezTo>
                    <a:pt x="9232" y="851"/>
                    <a:pt x="9421" y="662"/>
                    <a:pt x="9421" y="441"/>
                  </a:cubicBezTo>
                  <a:cubicBezTo>
                    <a:pt x="9421" y="189"/>
                    <a:pt x="9232" y="0"/>
                    <a:pt x="8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6"/>
          <p:cNvSpPr txBox="1">
            <a:spLocks noGrp="1"/>
          </p:cNvSpPr>
          <p:nvPr>
            <p:ph type="subTitle" idx="4"/>
          </p:nvPr>
        </p:nvSpPr>
        <p:spPr>
          <a:xfrm>
            <a:off x="720000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</a:t>
            </a:r>
            <a:endParaRPr dirty="0"/>
          </a:p>
        </p:txBody>
      </p:sp>
      <p:sp>
        <p:nvSpPr>
          <p:cNvPr id="584" name="Google Shape;584;p36"/>
          <p:cNvSpPr txBox="1">
            <a:spLocks noGrp="1"/>
          </p:cNvSpPr>
          <p:nvPr>
            <p:ph type="subTitle" idx="5"/>
          </p:nvPr>
        </p:nvSpPr>
        <p:spPr>
          <a:xfrm>
            <a:off x="3409250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MODERATE</a:t>
            </a:r>
            <a:endParaRPr dirty="0"/>
          </a:p>
        </p:txBody>
      </p:sp>
      <p:sp>
        <p:nvSpPr>
          <p:cNvPr id="585" name="Google Shape;585;p36"/>
          <p:cNvSpPr txBox="1">
            <a:spLocks noGrp="1"/>
          </p:cNvSpPr>
          <p:nvPr>
            <p:ph type="subTitle" idx="6"/>
          </p:nvPr>
        </p:nvSpPr>
        <p:spPr>
          <a:xfrm>
            <a:off x="6108575" y="2116850"/>
            <a:ext cx="23052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</a:t>
            </a:r>
            <a:endParaRPr dirty="0"/>
          </a:p>
        </p:txBody>
      </p:sp>
      <p:sp>
        <p:nvSpPr>
          <p:cNvPr id="586" name="Google Shape;586;p36"/>
          <p:cNvSpPr/>
          <p:nvPr/>
        </p:nvSpPr>
        <p:spPr>
          <a:xfrm>
            <a:off x="7547905" y="4011400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6"/>
          <p:cNvGrpSpPr/>
          <p:nvPr/>
        </p:nvGrpSpPr>
        <p:grpSpPr>
          <a:xfrm>
            <a:off x="5301424" y="4483724"/>
            <a:ext cx="412842" cy="371507"/>
            <a:chOff x="2995750" y="2186550"/>
            <a:chExt cx="181525" cy="163350"/>
          </a:xfrm>
        </p:grpSpPr>
        <p:sp>
          <p:nvSpPr>
            <p:cNvPr id="588" name="Google Shape;588;p36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6"/>
          <p:cNvSpPr/>
          <p:nvPr/>
        </p:nvSpPr>
        <p:spPr>
          <a:xfrm>
            <a:off x="331255" y="4131600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6"/>
          <p:cNvGrpSpPr/>
          <p:nvPr/>
        </p:nvGrpSpPr>
        <p:grpSpPr>
          <a:xfrm>
            <a:off x="6235151" y="3863702"/>
            <a:ext cx="1080221" cy="1185645"/>
            <a:chOff x="-626354" y="3322650"/>
            <a:chExt cx="1985700" cy="2179494"/>
          </a:xfrm>
        </p:grpSpPr>
        <p:sp>
          <p:nvSpPr>
            <p:cNvPr id="593" name="Google Shape;593;p36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avLst/>
              <a:gdLst/>
              <a:ahLst/>
              <a:cxnLst/>
              <a:rect l="l" t="t" r="r" b="b"/>
              <a:pathLst>
                <a:path w="17567" h="16005" extrusionOk="0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avLst/>
              <a:gdLst/>
              <a:ahLst/>
              <a:cxnLst/>
              <a:rect l="l" t="t" r="r" b="b"/>
              <a:pathLst>
                <a:path w="5250" h="4607" extrusionOk="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avLst/>
              <a:gdLst/>
              <a:ahLst/>
              <a:cxnLst/>
              <a:rect l="l" t="t" r="r" b="b"/>
              <a:pathLst>
                <a:path w="4348" h="4341" fill="none" extrusionOk="0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avLst/>
              <a:gdLst/>
              <a:ahLst/>
              <a:cxnLst/>
              <a:rect l="l" t="t" r="r" b="b"/>
              <a:pathLst>
                <a:path w="837" h="780" extrusionOk="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avLst/>
              <a:gdLst/>
              <a:ahLst/>
              <a:cxnLst/>
              <a:rect l="l" t="t" r="r" b="b"/>
              <a:pathLst>
                <a:path w="15504" h="15497" fill="none" extrusionOk="0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avLst/>
              <a:gdLst/>
              <a:ahLst/>
              <a:cxnLst/>
              <a:rect l="l" t="t" r="r" b="b"/>
              <a:pathLst>
                <a:path w="14890" h="14890" fill="none" extrusionOk="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avLst/>
              <a:gdLst/>
              <a:ahLst/>
              <a:cxnLst/>
              <a:rect l="l" t="t" r="r" b="b"/>
              <a:pathLst>
                <a:path w="13205" h="13205" fill="none" extrusionOk="0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avLst/>
              <a:gdLst/>
              <a:ahLst/>
              <a:cxnLst/>
              <a:rect l="l" t="t" r="r" b="b"/>
              <a:pathLst>
                <a:path w="2899" h="1805" fill="none" extrusionOk="0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avLst/>
              <a:gdLst/>
              <a:ahLst/>
              <a:cxnLst/>
              <a:rect l="l" t="t" r="r" b="b"/>
              <a:pathLst>
                <a:path w="364" h="23" fill="none" extrusionOk="0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accent3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avLst/>
              <a:gdLst/>
              <a:ahLst/>
              <a:cxnLst/>
              <a:rect l="l" t="t" r="r" b="b"/>
              <a:pathLst>
                <a:path w="3025" h="1598" fill="none" extrusionOk="0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 cap="flat" cmpd="sng">
              <a:solidFill>
                <a:schemeClr val="lt1"/>
              </a:solidFill>
              <a:prstDash val="solid"/>
              <a:miter lim="73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691" name="Google Shape;691;p3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9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title"/>
          </p:nvPr>
        </p:nvSpPr>
        <p:spPr>
          <a:xfrm>
            <a:off x="-2290829" y="-47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</a:t>
            </a:r>
            <a:endParaRPr dirty="0"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3"/>
          </p:nvPr>
        </p:nvSpPr>
        <p:spPr>
          <a:xfrm>
            <a:off x="5300927" y="1433395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"/>
          </p:nvPr>
        </p:nvSpPr>
        <p:spPr>
          <a:xfrm>
            <a:off x="474523" y="560764"/>
            <a:ext cx="5803855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Question : </a:t>
            </a:r>
            <a:r>
              <a:rPr lang="en-US" sz="1100" dirty="0"/>
              <a:t>1. Who is the senior most employee based on job title? </a:t>
            </a:r>
            <a:endParaRPr sz="1400" dirty="0"/>
          </a:p>
        </p:txBody>
      </p:sp>
      <p:grpSp>
        <p:nvGrpSpPr>
          <p:cNvPr id="700" name="Google Shape;700;p39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701" name="Google Shape;701;p39"/>
            <p:cNvSpPr/>
            <p:nvPr/>
          </p:nvSpPr>
          <p:spPr>
            <a:xfrm>
              <a:off x="4758925" y="3489300"/>
              <a:ext cx="134400" cy="168775"/>
            </a:xfrm>
            <a:custGeom>
              <a:avLst/>
              <a:gdLst/>
              <a:ahLst/>
              <a:cxnLst/>
              <a:rect l="l" t="t" r="r" b="b"/>
              <a:pathLst>
                <a:path w="5376" h="6751" extrusionOk="0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92575" y="3489300"/>
              <a:ext cx="134550" cy="168775"/>
            </a:xfrm>
            <a:custGeom>
              <a:avLst/>
              <a:gdLst/>
              <a:ahLst/>
              <a:cxnLst/>
              <a:rect l="l" t="t" r="r" b="b"/>
              <a:pathLst>
                <a:path w="5382" h="6751" extrusionOk="0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861700" y="3652500"/>
              <a:ext cx="45500" cy="218100"/>
            </a:xfrm>
            <a:custGeom>
              <a:avLst/>
              <a:gdLst/>
              <a:ahLst/>
              <a:cxnLst/>
              <a:rect l="l" t="t" r="r" b="b"/>
              <a:pathLst>
                <a:path w="1820" h="8724" extrusionOk="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882950" y="3662850"/>
              <a:ext cx="41425" cy="218100"/>
            </a:xfrm>
            <a:custGeom>
              <a:avLst/>
              <a:gdLst/>
              <a:ahLst/>
              <a:cxnLst/>
              <a:rect l="l" t="t" r="r" b="b"/>
              <a:pathLst>
                <a:path w="1657" h="8724" extrusionOk="0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80925" y="3786300"/>
              <a:ext cx="27175" cy="151775"/>
            </a:xfrm>
            <a:custGeom>
              <a:avLst/>
              <a:gdLst/>
              <a:ahLst/>
              <a:cxnLst/>
              <a:rect l="l" t="t" r="r" b="b"/>
              <a:pathLst>
                <a:path w="1087" h="6071" extrusionOk="0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865200" y="3871500"/>
              <a:ext cx="59725" cy="12975"/>
            </a:xfrm>
            <a:custGeom>
              <a:avLst/>
              <a:gdLst/>
              <a:ahLst/>
              <a:cxnLst/>
              <a:rect l="l" t="t" r="r" b="b"/>
              <a:pathLst>
                <a:path w="2389" h="519" extrusionOk="0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874825" y="3934350"/>
              <a:ext cx="42150" cy="9275"/>
            </a:xfrm>
            <a:custGeom>
              <a:avLst/>
              <a:gdLst/>
              <a:ahLst/>
              <a:cxnLst/>
              <a:rect l="l" t="t" r="r" b="b"/>
              <a:pathLst>
                <a:path w="1686" h="371" extrusionOk="0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48750" y="3652500"/>
              <a:ext cx="90600" cy="16850"/>
            </a:xfrm>
            <a:custGeom>
              <a:avLst/>
              <a:gdLst/>
              <a:ahLst/>
              <a:cxnLst/>
              <a:rect l="l" t="t" r="r" b="b"/>
              <a:pathLst>
                <a:path w="3624" h="674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88675" y="3816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89225" y="37698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9600" y="37236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90150" y="36774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52100" y="3478025"/>
              <a:ext cx="280575" cy="31450"/>
            </a:xfrm>
            <a:custGeom>
              <a:avLst/>
              <a:gdLst/>
              <a:ahLst/>
              <a:cxnLst/>
              <a:rect l="l" t="t" r="r" b="b"/>
              <a:pathLst>
                <a:path w="11223" h="1258" extrusionOk="0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26025" y="3620525"/>
              <a:ext cx="54925" cy="298500"/>
            </a:xfrm>
            <a:custGeom>
              <a:avLst/>
              <a:gdLst/>
              <a:ahLst/>
              <a:cxnLst/>
              <a:rect l="l" t="t" r="r" b="b"/>
              <a:pathLst>
                <a:path w="2197" h="11940" fill="none" extrusionOk="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01825" y="3529950"/>
              <a:ext cx="186125" cy="25"/>
            </a:xfrm>
            <a:custGeom>
              <a:avLst/>
              <a:gdLst/>
              <a:ahLst/>
              <a:cxnLst/>
              <a:rect l="l" t="t" r="r" b="b"/>
              <a:pathLst>
                <a:path w="7445" h="1" fill="none" extrusionOk="0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14375" y="3544750"/>
              <a:ext cx="160650" cy="25"/>
            </a:xfrm>
            <a:custGeom>
              <a:avLst/>
              <a:gdLst/>
              <a:ahLst/>
              <a:cxnLst/>
              <a:rect l="l" t="t" r="r" b="b"/>
              <a:pathLst>
                <a:path w="6426" h="1" fill="none" extrusionOk="0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8;p39">
            <a:extLst>
              <a:ext uri="{FF2B5EF4-FFF2-40B4-BE49-F238E27FC236}">
                <a16:creationId xmlns:a16="http://schemas.microsoft.com/office/drawing/2014/main" id="{156BA325-4775-2052-C04D-D70DD85CAAF4}"/>
              </a:ext>
            </a:extLst>
          </p:cNvPr>
          <p:cNvSpPr txBox="1">
            <a:spLocks/>
          </p:cNvSpPr>
          <p:nvPr/>
        </p:nvSpPr>
        <p:spPr>
          <a:xfrm>
            <a:off x="0" y="1366715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0" indent="0"/>
            <a:r>
              <a:rPr lang="en-IN" dirty="0"/>
              <a:t>Query</a:t>
            </a:r>
          </a:p>
        </p:txBody>
      </p:sp>
      <p:pic>
        <p:nvPicPr>
          <p:cNvPr id="12" name="Picture 11" descr="A close up of words&#10;&#10;Description automatically generated">
            <a:extLst>
              <a:ext uri="{FF2B5EF4-FFF2-40B4-BE49-F238E27FC236}">
                <a16:creationId xmlns:a16="http://schemas.microsoft.com/office/drawing/2014/main" id="{68F4683E-DDCB-3B8F-3043-43679AEA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3" y="2050879"/>
            <a:ext cx="3798935" cy="1109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09A26-485B-A3BB-CF8B-F17D80ED4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004" y="2405278"/>
            <a:ext cx="4427874" cy="473951"/>
          </a:xfrm>
          <a:prstGeom prst="rect">
            <a:avLst/>
          </a:prstGeom>
        </p:spPr>
      </p:pic>
      <p:sp>
        <p:nvSpPr>
          <p:cNvPr id="15" name="Google Shape;699;p39">
            <a:extLst>
              <a:ext uri="{FF2B5EF4-FFF2-40B4-BE49-F238E27FC236}">
                <a16:creationId xmlns:a16="http://schemas.microsoft.com/office/drawing/2014/main" id="{71125F96-D068-186C-A05B-6AAB153698D4}"/>
              </a:ext>
            </a:extLst>
          </p:cNvPr>
          <p:cNvSpPr txBox="1">
            <a:spLocks/>
          </p:cNvSpPr>
          <p:nvPr/>
        </p:nvSpPr>
        <p:spPr>
          <a:xfrm>
            <a:off x="-91402" y="3533295"/>
            <a:ext cx="5803855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Answer : Senior General Manager Madan Mohan </a:t>
            </a:r>
            <a:r>
              <a:rPr lang="en-US" sz="1100" dirty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691" name="Google Shape;691;p3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9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title"/>
          </p:nvPr>
        </p:nvSpPr>
        <p:spPr>
          <a:xfrm>
            <a:off x="-2290829" y="-47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</a:t>
            </a:r>
            <a:endParaRPr dirty="0"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3"/>
          </p:nvPr>
        </p:nvSpPr>
        <p:spPr>
          <a:xfrm>
            <a:off x="5096567" y="1256691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"/>
          </p:nvPr>
        </p:nvSpPr>
        <p:spPr>
          <a:xfrm>
            <a:off x="170413" y="493755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Question :</a:t>
            </a:r>
            <a:r>
              <a:rPr lang="en-US" sz="1200" dirty="0"/>
              <a:t>2. Which countries have the most Invoices? </a:t>
            </a:r>
            <a:endParaRPr sz="1200" dirty="0"/>
          </a:p>
        </p:txBody>
      </p:sp>
      <p:grpSp>
        <p:nvGrpSpPr>
          <p:cNvPr id="700" name="Google Shape;700;p39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701" name="Google Shape;701;p39"/>
            <p:cNvSpPr/>
            <p:nvPr/>
          </p:nvSpPr>
          <p:spPr>
            <a:xfrm>
              <a:off x="4758925" y="3489300"/>
              <a:ext cx="134400" cy="168775"/>
            </a:xfrm>
            <a:custGeom>
              <a:avLst/>
              <a:gdLst/>
              <a:ahLst/>
              <a:cxnLst/>
              <a:rect l="l" t="t" r="r" b="b"/>
              <a:pathLst>
                <a:path w="5376" h="6751" extrusionOk="0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92575" y="3489300"/>
              <a:ext cx="134550" cy="168775"/>
            </a:xfrm>
            <a:custGeom>
              <a:avLst/>
              <a:gdLst/>
              <a:ahLst/>
              <a:cxnLst/>
              <a:rect l="l" t="t" r="r" b="b"/>
              <a:pathLst>
                <a:path w="5382" h="6751" extrusionOk="0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861700" y="3652500"/>
              <a:ext cx="45500" cy="218100"/>
            </a:xfrm>
            <a:custGeom>
              <a:avLst/>
              <a:gdLst/>
              <a:ahLst/>
              <a:cxnLst/>
              <a:rect l="l" t="t" r="r" b="b"/>
              <a:pathLst>
                <a:path w="1820" h="8724" extrusionOk="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882950" y="3662850"/>
              <a:ext cx="41425" cy="218100"/>
            </a:xfrm>
            <a:custGeom>
              <a:avLst/>
              <a:gdLst/>
              <a:ahLst/>
              <a:cxnLst/>
              <a:rect l="l" t="t" r="r" b="b"/>
              <a:pathLst>
                <a:path w="1657" h="8724" extrusionOk="0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80925" y="3786300"/>
              <a:ext cx="27175" cy="151775"/>
            </a:xfrm>
            <a:custGeom>
              <a:avLst/>
              <a:gdLst/>
              <a:ahLst/>
              <a:cxnLst/>
              <a:rect l="l" t="t" r="r" b="b"/>
              <a:pathLst>
                <a:path w="1087" h="6071" extrusionOk="0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865200" y="3871500"/>
              <a:ext cx="59725" cy="12975"/>
            </a:xfrm>
            <a:custGeom>
              <a:avLst/>
              <a:gdLst/>
              <a:ahLst/>
              <a:cxnLst/>
              <a:rect l="l" t="t" r="r" b="b"/>
              <a:pathLst>
                <a:path w="2389" h="519" extrusionOk="0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874825" y="3934350"/>
              <a:ext cx="42150" cy="9275"/>
            </a:xfrm>
            <a:custGeom>
              <a:avLst/>
              <a:gdLst/>
              <a:ahLst/>
              <a:cxnLst/>
              <a:rect l="l" t="t" r="r" b="b"/>
              <a:pathLst>
                <a:path w="1686" h="371" extrusionOk="0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48750" y="3652500"/>
              <a:ext cx="90600" cy="16850"/>
            </a:xfrm>
            <a:custGeom>
              <a:avLst/>
              <a:gdLst/>
              <a:ahLst/>
              <a:cxnLst/>
              <a:rect l="l" t="t" r="r" b="b"/>
              <a:pathLst>
                <a:path w="3624" h="674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88675" y="3816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89225" y="37698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9600" y="37236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90150" y="36774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52100" y="3478025"/>
              <a:ext cx="280575" cy="31450"/>
            </a:xfrm>
            <a:custGeom>
              <a:avLst/>
              <a:gdLst/>
              <a:ahLst/>
              <a:cxnLst/>
              <a:rect l="l" t="t" r="r" b="b"/>
              <a:pathLst>
                <a:path w="11223" h="1258" extrusionOk="0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26025" y="3620525"/>
              <a:ext cx="54925" cy="298500"/>
            </a:xfrm>
            <a:custGeom>
              <a:avLst/>
              <a:gdLst/>
              <a:ahLst/>
              <a:cxnLst/>
              <a:rect l="l" t="t" r="r" b="b"/>
              <a:pathLst>
                <a:path w="2197" h="11940" fill="none" extrusionOk="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01825" y="3529950"/>
              <a:ext cx="186125" cy="25"/>
            </a:xfrm>
            <a:custGeom>
              <a:avLst/>
              <a:gdLst/>
              <a:ahLst/>
              <a:cxnLst/>
              <a:rect l="l" t="t" r="r" b="b"/>
              <a:pathLst>
                <a:path w="7445" h="1" fill="none" extrusionOk="0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14375" y="3544750"/>
              <a:ext cx="160650" cy="25"/>
            </a:xfrm>
            <a:custGeom>
              <a:avLst/>
              <a:gdLst/>
              <a:ahLst/>
              <a:cxnLst/>
              <a:rect l="l" t="t" r="r" b="b"/>
              <a:pathLst>
                <a:path w="6426" h="1" fill="none" extrusionOk="0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8;p39">
            <a:extLst>
              <a:ext uri="{FF2B5EF4-FFF2-40B4-BE49-F238E27FC236}">
                <a16:creationId xmlns:a16="http://schemas.microsoft.com/office/drawing/2014/main" id="{156BA325-4775-2052-C04D-D70DD85CAAF4}"/>
              </a:ext>
            </a:extLst>
          </p:cNvPr>
          <p:cNvSpPr txBox="1">
            <a:spLocks/>
          </p:cNvSpPr>
          <p:nvPr/>
        </p:nvSpPr>
        <p:spPr>
          <a:xfrm>
            <a:off x="-160512" y="1471641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0" indent="0"/>
            <a:r>
              <a:rPr lang="en-IN" dirty="0"/>
              <a:t>Query</a:t>
            </a:r>
          </a:p>
        </p:txBody>
      </p:sp>
      <p:sp>
        <p:nvSpPr>
          <p:cNvPr id="15" name="Google Shape;699;p39">
            <a:extLst>
              <a:ext uri="{FF2B5EF4-FFF2-40B4-BE49-F238E27FC236}">
                <a16:creationId xmlns:a16="http://schemas.microsoft.com/office/drawing/2014/main" id="{71125F96-D068-186C-A05B-6AAB153698D4}"/>
              </a:ext>
            </a:extLst>
          </p:cNvPr>
          <p:cNvSpPr txBox="1">
            <a:spLocks/>
          </p:cNvSpPr>
          <p:nvPr/>
        </p:nvSpPr>
        <p:spPr>
          <a:xfrm>
            <a:off x="-356025" y="3469407"/>
            <a:ext cx="5803855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Answer : USA have the most invoices</a:t>
            </a:r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2024E45-AA6D-D93A-789F-F7E46A0A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8" y="1961932"/>
            <a:ext cx="3284220" cy="10363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F61CB9-706C-8519-4C6F-937DB1F8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697" y="1635485"/>
            <a:ext cx="230124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691" name="Google Shape;691;p3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9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title"/>
          </p:nvPr>
        </p:nvSpPr>
        <p:spPr>
          <a:xfrm>
            <a:off x="-2290829" y="-47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</a:t>
            </a:r>
            <a:endParaRPr dirty="0"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3"/>
          </p:nvPr>
        </p:nvSpPr>
        <p:spPr>
          <a:xfrm>
            <a:off x="5537332" y="1478883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"/>
          </p:nvPr>
        </p:nvSpPr>
        <p:spPr>
          <a:xfrm>
            <a:off x="869607" y="516615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Question :</a:t>
            </a:r>
            <a:r>
              <a:rPr lang="en-US" sz="1050" dirty="0"/>
              <a:t>3. What are top  values of total invoice and from which country? </a:t>
            </a:r>
            <a:r>
              <a:rPr lang="en-US" sz="1200" dirty="0"/>
              <a:t> </a:t>
            </a:r>
            <a:endParaRPr sz="1200" dirty="0"/>
          </a:p>
        </p:txBody>
      </p:sp>
      <p:grpSp>
        <p:nvGrpSpPr>
          <p:cNvPr id="700" name="Google Shape;700;p39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701" name="Google Shape;701;p39"/>
            <p:cNvSpPr/>
            <p:nvPr/>
          </p:nvSpPr>
          <p:spPr>
            <a:xfrm>
              <a:off x="4758925" y="3489300"/>
              <a:ext cx="134400" cy="168775"/>
            </a:xfrm>
            <a:custGeom>
              <a:avLst/>
              <a:gdLst/>
              <a:ahLst/>
              <a:cxnLst/>
              <a:rect l="l" t="t" r="r" b="b"/>
              <a:pathLst>
                <a:path w="5376" h="6751" extrusionOk="0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92575" y="3489300"/>
              <a:ext cx="134550" cy="168775"/>
            </a:xfrm>
            <a:custGeom>
              <a:avLst/>
              <a:gdLst/>
              <a:ahLst/>
              <a:cxnLst/>
              <a:rect l="l" t="t" r="r" b="b"/>
              <a:pathLst>
                <a:path w="5382" h="6751" extrusionOk="0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861700" y="3652500"/>
              <a:ext cx="45500" cy="218100"/>
            </a:xfrm>
            <a:custGeom>
              <a:avLst/>
              <a:gdLst/>
              <a:ahLst/>
              <a:cxnLst/>
              <a:rect l="l" t="t" r="r" b="b"/>
              <a:pathLst>
                <a:path w="1820" h="8724" extrusionOk="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882950" y="3662850"/>
              <a:ext cx="41425" cy="218100"/>
            </a:xfrm>
            <a:custGeom>
              <a:avLst/>
              <a:gdLst/>
              <a:ahLst/>
              <a:cxnLst/>
              <a:rect l="l" t="t" r="r" b="b"/>
              <a:pathLst>
                <a:path w="1657" h="8724" extrusionOk="0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80925" y="3786300"/>
              <a:ext cx="27175" cy="151775"/>
            </a:xfrm>
            <a:custGeom>
              <a:avLst/>
              <a:gdLst/>
              <a:ahLst/>
              <a:cxnLst/>
              <a:rect l="l" t="t" r="r" b="b"/>
              <a:pathLst>
                <a:path w="1087" h="6071" extrusionOk="0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865200" y="3871500"/>
              <a:ext cx="59725" cy="12975"/>
            </a:xfrm>
            <a:custGeom>
              <a:avLst/>
              <a:gdLst/>
              <a:ahLst/>
              <a:cxnLst/>
              <a:rect l="l" t="t" r="r" b="b"/>
              <a:pathLst>
                <a:path w="2389" h="519" extrusionOk="0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874825" y="3934350"/>
              <a:ext cx="42150" cy="9275"/>
            </a:xfrm>
            <a:custGeom>
              <a:avLst/>
              <a:gdLst/>
              <a:ahLst/>
              <a:cxnLst/>
              <a:rect l="l" t="t" r="r" b="b"/>
              <a:pathLst>
                <a:path w="1686" h="371" extrusionOk="0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48750" y="3652500"/>
              <a:ext cx="90600" cy="16850"/>
            </a:xfrm>
            <a:custGeom>
              <a:avLst/>
              <a:gdLst/>
              <a:ahLst/>
              <a:cxnLst/>
              <a:rect l="l" t="t" r="r" b="b"/>
              <a:pathLst>
                <a:path w="3624" h="674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88675" y="3816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89225" y="37698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9600" y="37236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90150" y="36774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52100" y="3478025"/>
              <a:ext cx="280575" cy="31450"/>
            </a:xfrm>
            <a:custGeom>
              <a:avLst/>
              <a:gdLst/>
              <a:ahLst/>
              <a:cxnLst/>
              <a:rect l="l" t="t" r="r" b="b"/>
              <a:pathLst>
                <a:path w="11223" h="1258" extrusionOk="0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26025" y="3620525"/>
              <a:ext cx="54925" cy="298500"/>
            </a:xfrm>
            <a:custGeom>
              <a:avLst/>
              <a:gdLst/>
              <a:ahLst/>
              <a:cxnLst/>
              <a:rect l="l" t="t" r="r" b="b"/>
              <a:pathLst>
                <a:path w="2197" h="11940" fill="none" extrusionOk="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01825" y="3529950"/>
              <a:ext cx="186125" cy="25"/>
            </a:xfrm>
            <a:custGeom>
              <a:avLst/>
              <a:gdLst/>
              <a:ahLst/>
              <a:cxnLst/>
              <a:rect l="l" t="t" r="r" b="b"/>
              <a:pathLst>
                <a:path w="7445" h="1" fill="none" extrusionOk="0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14375" y="3544750"/>
              <a:ext cx="160650" cy="25"/>
            </a:xfrm>
            <a:custGeom>
              <a:avLst/>
              <a:gdLst/>
              <a:ahLst/>
              <a:cxnLst/>
              <a:rect l="l" t="t" r="r" b="b"/>
              <a:pathLst>
                <a:path w="6426" h="1" fill="none" extrusionOk="0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8;p39">
            <a:extLst>
              <a:ext uri="{FF2B5EF4-FFF2-40B4-BE49-F238E27FC236}">
                <a16:creationId xmlns:a16="http://schemas.microsoft.com/office/drawing/2014/main" id="{156BA325-4775-2052-C04D-D70DD85CAAF4}"/>
              </a:ext>
            </a:extLst>
          </p:cNvPr>
          <p:cNvSpPr txBox="1">
            <a:spLocks/>
          </p:cNvSpPr>
          <p:nvPr/>
        </p:nvSpPr>
        <p:spPr>
          <a:xfrm>
            <a:off x="588409" y="1567453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0" indent="0"/>
            <a:r>
              <a:rPr lang="en-IN" dirty="0"/>
              <a:t>Query</a:t>
            </a:r>
          </a:p>
        </p:txBody>
      </p:sp>
      <p:sp>
        <p:nvSpPr>
          <p:cNvPr id="15" name="Google Shape;699;p39">
            <a:extLst>
              <a:ext uri="{FF2B5EF4-FFF2-40B4-BE49-F238E27FC236}">
                <a16:creationId xmlns:a16="http://schemas.microsoft.com/office/drawing/2014/main" id="{71125F96-D068-186C-A05B-6AAB153698D4}"/>
              </a:ext>
            </a:extLst>
          </p:cNvPr>
          <p:cNvSpPr txBox="1">
            <a:spLocks/>
          </p:cNvSpPr>
          <p:nvPr/>
        </p:nvSpPr>
        <p:spPr>
          <a:xfrm>
            <a:off x="-254714" y="3469407"/>
            <a:ext cx="5803855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Answer : France with total sum of 23.7 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6ADE131A-3AE4-8DC1-ABAB-F2DEC715E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9" y="2149334"/>
            <a:ext cx="3634740" cy="74676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A147A35-35BE-966E-0B60-2A70B60582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644"/>
          <a:stretch/>
        </p:blipFill>
        <p:spPr>
          <a:xfrm>
            <a:off x="5550061" y="2019984"/>
            <a:ext cx="2834640" cy="8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691" name="Google Shape;691;p3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9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title"/>
          </p:nvPr>
        </p:nvSpPr>
        <p:spPr>
          <a:xfrm>
            <a:off x="-2290829" y="-47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</a:t>
            </a:r>
            <a:endParaRPr dirty="0"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3"/>
          </p:nvPr>
        </p:nvSpPr>
        <p:spPr>
          <a:xfrm>
            <a:off x="5967144" y="1293530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"/>
          </p:nvPr>
        </p:nvSpPr>
        <p:spPr>
          <a:xfrm>
            <a:off x="474523" y="973071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Question :</a:t>
            </a:r>
            <a:r>
              <a:rPr lang="en-US" sz="1050" dirty="0"/>
              <a:t>4. Which city has the best customers? We would like to throw a promotional Music Festival in the city we made the most money. Write a query that returns one city that has the highest sum of invoice totals. Return both the city name &amp; sum of all invoice totals </a:t>
            </a:r>
            <a:endParaRPr sz="1200" dirty="0"/>
          </a:p>
        </p:txBody>
      </p:sp>
      <p:grpSp>
        <p:nvGrpSpPr>
          <p:cNvPr id="700" name="Google Shape;700;p39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701" name="Google Shape;701;p39"/>
            <p:cNvSpPr/>
            <p:nvPr/>
          </p:nvSpPr>
          <p:spPr>
            <a:xfrm>
              <a:off x="4758925" y="3489300"/>
              <a:ext cx="134400" cy="168775"/>
            </a:xfrm>
            <a:custGeom>
              <a:avLst/>
              <a:gdLst/>
              <a:ahLst/>
              <a:cxnLst/>
              <a:rect l="l" t="t" r="r" b="b"/>
              <a:pathLst>
                <a:path w="5376" h="6751" extrusionOk="0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92575" y="3489300"/>
              <a:ext cx="134550" cy="168775"/>
            </a:xfrm>
            <a:custGeom>
              <a:avLst/>
              <a:gdLst/>
              <a:ahLst/>
              <a:cxnLst/>
              <a:rect l="l" t="t" r="r" b="b"/>
              <a:pathLst>
                <a:path w="5382" h="6751" extrusionOk="0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861700" y="3652500"/>
              <a:ext cx="45500" cy="218100"/>
            </a:xfrm>
            <a:custGeom>
              <a:avLst/>
              <a:gdLst/>
              <a:ahLst/>
              <a:cxnLst/>
              <a:rect l="l" t="t" r="r" b="b"/>
              <a:pathLst>
                <a:path w="1820" h="8724" extrusionOk="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882950" y="3662850"/>
              <a:ext cx="41425" cy="218100"/>
            </a:xfrm>
            <a:custGeom>
              <a:avLst/>
              <a:gdLst/>
              <a:ahLst/>
              <a:cxnLst/>
              <a:rect l="l" t="t" r="r" b="b"/>
              <a:pathLst>
                <a:path w="1657" h="8724" extrusionOk="0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80925" y="3786300"/>
              <a:ext cx="27175" cy="151775"/>
            </a:xfrm>
            <a:custGeom>
              <a:avLst/>
              <a:gdLst/>
              <a:ahLst/>
              <a:cxnLst/>
              <a:rect l="l" t="t" r="r" b="b"/>
              <a:pathLst>
                <a:path w="1087" h="6071" extrusionOk="0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865200" y="3871500"/>
              <a:ext cx="59725" cy="12975"/>
            </a:xfrm>
            <a:custGeom>
              <a:avLst/>
              <a:gdLst/>
              <a:ahLst/>
              <a:cxnLst/>
              <a:rect l="l" t="t" r="r" b="b"/>
              <a:pathLst>
                <a:path w="2389" h="519" extrusionOk="0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874825" y="3934350"/>
              <a:ext cx="42150" cy="9275"/>
            </a:xfrm>
            <a:custGeom>
              <a:avLst/>
              <a:gdLst/>
              <a:ahLst/>
              <a:cxnLst/>
              <a:rect l="l" t="t" r="r" b="b"/>
              <a:pathLst>
                <a:path w="1686" h="371" extrusionOk="0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48750" y="3652500"/>
              <a:ext cx="90600" cy="16850"/>
            </a:xfrm>
            <a:custGeom>
              <a:avLst/>
              <a:gdLst/>
              <a:ahLst/>
              <a:cxnLst/>
              <a:rect l="l" t="t" r="r" b="b"/>
              <a:pathLst>
                <a:path w="3624" h="674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88675" y="3816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89225" y="37698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9600" y="37236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90150" y="36774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52100" y="3478025"/>
              <a:ext cx="280575" cy="31450"/>
            </a:xfrm>
            <a:custGeom>
              <a:avLst/>
              <a:gdLst/>
              <a:ahLst/>
              <a:cxnLst/>
              <a:rect l="l" t="t" r="r" b="b"/>
              <a:pathLst>
                <a:path w="11223" h="1258" extrusionOk="0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26025" y="3620525"/>
              <a:ext cx="54925" cy="298500"/>
            </a:xfrm>
            <a:custGeom>
              <a:avLst/>
              <a:gdLst/>
              <a:ahLst/>
              <a:cxnLst/>
              <a:rect l="l" t="t" r="r" b="b"/>
              <a:pathLst>
                <a:path w="2197" h="11940" fill="none" extrusionOk="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01825" y="3529950"/>
              <a:ext cx="186125" cy="25"/>
            </a:xfrm>
            <a:custGeom>
              <a:avLst/>
              <a:gdLst/>
              <a:ahLst/>
              <a:cxnLst/>
              <a:rect l="l" t="t" r="r" b="b"/>
              <a:pathLst>
                <a:path w="7445" h="1" fill="none" extrusionOk="0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14375" y="3544750"/>
              <a:ext cx="160650" cy="25"/>
            </a:xfrm>
            <a:custGeom>
              <a:avLst/>
              <a:gdLst/>
              <a:ahLst/>
              <a:cxnLst/>
              <a:rect l="l" t="t" r="r" b="b"/>
              <a:pathLst>
                <a:path w="6426" h="1" fill="none" extrusionOk="0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8;p39">
            <a:extLst>
              <a:ext uri="{FF2B5EF4-FFF2-40B4-BE49-F238E27FC236}">
                <a16:creationId xmlns:a16="http://schemas.microsoft.com/office/drawing/2014/main" id="{156BA325-4775-2052-C04D-D70DD85CAAF4}"/>
              </a:ext>
            </a:extLst>
          </p:cNvPr>
          <p:cNvSpPr txBox="1">
            <a:spLocks/>
          </p:cNvSpPr>
          <p:nvPr/>
        </p:nvSpPr>
        <p:spPr>
          <a:xfrm>
            <a:off x="-91402" y="1454841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Query</a:t>
            </a:r>
          </a:p>
        </p:txBody>
      </p:sp>
      <p:sp>
        <p:nvSpPr>
          <p:cNvPr id="15" name="Google Shape;699;p39">
            <a:extLst>
              <a:ext uri="{FF2B5EF4-FFF2-40B4-BE49-F238E27FC236}">
                <a16:creationId xmlns:a16="http://schemas.microsoft.com/office/drawing/2014/main" id="{71125F96-D068-186C-A05B-6AAB153698D4}"/>
              </a:ext>
            </a:extLst>
          </p:cNvPr>
          <p:cNvSpPr txBox="1">
            <a:spLocks/>
          </p:cNvSpPr>
          <p:nvPr/>
        </p:nvSpPr>
        <p:spPr>
          <a:xfrm>
            <a:off x="-158993" y="3553875"/>
            <a:ext cx="5803855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Answer : From customers of from progue store made most of the  money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343626C-E474-9AD0-FC09-489998AA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8" y="1884741"/>
            <a:ext cx="3870960" cy="9144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1300A1-93FC-6DDD-36BE-5BE19EF6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74" y="1698495"/>
            <a:ext cx="283464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9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691" name="Google Shape;691;p39"/>
            <p:cNvSpPr/>
            <p:nvPr/>
          </p:nvSpPr>
          <p:spPr>
            <a:xfrm>
              <a:off x="3031425" y="2186550"/>
              <a:ext cx="145850" cy="158075"/>
            </a:xfrm>
            <a:custGeom>
              <a:avLst/>
              <a:gdLst/>
              <a:ahLst/>
              <a:cxnLst/>
              <a:rect l="l" t="t" r="r" b="b"/>
              <a:pathLst>
                <a:path w="5834" h="6323" extrusionOk="0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995750" y="2231775"/>
              <a:ext cx="75425" cy="61925"/>
            </a:xfrm>
            <a:custGeom>
              <a:avLst/>
              <a:gdLst/>
              <a:ahLst/>
              <a:cxnLst/>
              <a:rect l="l" t="t" r="r" b="b"/>
              <a:pathLst>
                <a:path w="3017" h="2477" extrusionOk="0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63750" y="2287900"/>
              <a:ext cx="75625" cy="62000"/>
            </a:xfrm>
            <a:custGeom>
              <a:avLst/>
              <a:gdLst/>
              <a:ahLst/>
              <a:cxnLst/>
              <a:rect l="l" t="t" r="r" b="b"/>
              <a:pathLst>
                <a:path w="3025" h="2480" extrusionOk="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9"/>
          <p:cNvSpPr/>
          <p:nvPr/>
        </p:nvSpPr>
        <p:spPr>
          <a:xfrm>
            <a:off x="6041680" y="4432513"/>
            <a:ext cx="236698" cy="352118"/>
          </a:xfrm>
          <a:custGeom>
            <a:avLst/>
            <a:gdLst/>
            <a:ahLst/>
            <a:cxnLst/>
            <a:rect l="l" t="t" r="r" b="b"/>
            <a:pathLst>
              <a:path w="4163" h="6193" extrusionOk="0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9"/>
          <p:cNvSpPr txBox="1">
            <a:spLocks noGrp="1"/>
          </p:cNvSpPr>
          <p:nvPr>
            <p:ph type="title"/>
          </p:nvPr>
        </p:nvSpPr>
        <p:spPr>
          <a:xfrm>
            <a:off x="-2290829" y="-47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</a:t>
            </a:r>
            <a:endParaRPr dirty="0"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3"/>
          </p:nvPr>
        </p:nvSpPr>
        <p:spPr>
          <a:xfrm>
            <a:off x="5915378" y="1481566"/>
            <a:ext cx="2923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"/>
          </p:nvPr>
        </p:nvSpPr>
        <p:spPr>
          <a:xfrm>
            <a:off x="557187" y="834223"/>
            <a:ext cx="5803855" cy="494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Question :</a:t>
            </a:r>
            <a:r>
              <a:rPr lang="en-US" sz="1050" dirty="0"/>
              <a:t>5. Who is the best customer? The customer who has spent the most money will be declared the best customer. Write a query that returns the person who has spent the most money c</a:t>
            </a:r>
            <a:endParaRPr sz="1200" dirty="0"/>
          </a:p>
        </p:txBody>
      </p:sp>
      <p:grpSp>
        <p:nvGrpSpPr>
          <p:cNvPr id="700" name="Google Shape;700;p39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701" name="Google Shape;701;p39"/>
            <p:cNvSpPr/>
            <p:nvPr/>
          </p:nvSpPr>
          <p:spPr>
            <a:xfrm>
              <a:off x="4758925" y="3489300"/>
              <a:ext cx="134400" cy="168775"/>
            </a:xfrm>
            <a:custGeom>
              <a:avLst/>
              <a:gdLst/>
              <a:ahLst/>
              <a:cxnLst/>
              <a:rect l="l" t="t" r="r" b="b"/>
              <a:pathLst>
                <a:path w="5376" h="6751" extrusionOk="0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92575" y="3489300"/>
              <a:ext cx="134550" cy="168775"/>
            </a:xfrm>
            <a:custGeom>
              <a:avLst/>
              <a:gdLst/>
              <a:ahLst/>
              <a:cxnLst/>
              <a:rect l="l" t="t" r="r" b="b"/>
              <a:pathLst>
                <a:path w="5382" h="6751" extrusionOk="0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861700" y="3652500"/>
              <a:ext cx="45500" cy="218100"/>
            </a:xfrm>
            <a:custGeom>
              <a:avLst/>
              <a:gdLst/>
              <a:ahLst/>
              <a:cxnLst/>
              <a:rect l="l" t="t" r="r" b="b"/>
              <a:pathLst>
                <a:path w="1820" h="8724" extrusionOk="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882950" y="3662850"/>
              <a:ext cx="41425" cy="218100"/>
            </a:xfrm>
            <a:custGeom>
              <a:avLst/>
              <a:gdLst/>
              <a:ahLst/>
              <a:cxnLst/>
              <a:rect l="l" t="t" r="r" b="b"/>
              <a:pathLst>
                <a:path w="1657" h="8724" extrusionOk="0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880925" y="3786300"/>
              <a:ext cx="27175" cy="151775"/>
            </a:xfrm>
            <a:custGeom>
              <a:avLst/>
              <a:gdLst/>
              <a:ahLst/>
              <a:cxnLst/>
              <a:rect l="l" t="t" r="r" b="b"/>
              <a:pathLst>
                <a:path w="1087" h="6071" extrusionOk="0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865200" y="3871500"/>
              <a:ext cx="59725" cy="12975"/>
            </a:xfrm>
            <a:custGeom>
              <a:avLst/>
              <a:gdLst/>
              <a:ahLst/>
              <a:cxnLst/>
              <a:rect l="l" t="t" r="r" b="b"/>
              <a:pathLst>
                <a:path w="2389" h="519" extrusionOk="0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874825" y="3934350"/>
              <a:ext cx="42150" cy="9275"/>
            </a:xfrm>
            <a:custGeom>
              <a:avLst/>
              <a:gdLst/>
              <a:ahLst/>
              <a:cxnLst/>
              <a:rect l="l" t="t" r="r" b="b"/>
              <a:pathLst>
                <a:path w="1686" h="371" extrusionOk="0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48750" y="3652500"/>
              <a:ext cx="90600" cy="16850"/>
            </a:xfrm>
            <a:custGeom>
              <a:avLst/>
              <a:gdLst/>
              <a:ahLst/>
              <a:cxnLst/>
              <a:rect l="l" t="t" r="r" b="b"/>
              <a:pathLst>
                <a:path w="3624" h="674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88675" y="3816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889225" y="3769850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9600" y="37236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890150" y="36774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52100" y="3478025"/>
              <a:ext cx="280575" cy="31450"/>
            </a:xfrm>
            <a:custGeom>
              <a:avLst/>
              <a:gdLst/>
              <a:ahLst/>
              <a:cxnLst/>
              <a:rect l="l" t="t" r="r" b="b"/>
              <a:pathLst>
                <a:path w="11223" h="1258" extrusionOk="0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826025" y="3620525"/>
              <a:ext cx="54925" cy="298500"/>
            </a:xfrm>
            <a:custGeom>
              <a:avLst/>
              <a:gdLst/>
              <a:ahLst/>
              <a:cxnLst/>
              <a:rect l="l" t="t" r="r" b="b"/>
              <a:pathLst>
                <a:path w="2197" h="11940" fill="none" extrusionOk="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801825" y="3529950"/>
              <a:ext cx="186125" cy="25"/>
            </a:xfrm>
            <a:custGeom>
              <a:avLst/>
              <a:gdLst/>
              <a:ahLst/>
              <a:cxnLst/>
              <a:rect l="l" t="t" r="r" b="b"/>
              <a:pathLst>
                <a:path w="7445" h="1" fill="none" extrusionOk="0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814375" y="3544750"/>
              <a:ext cx="160650" cy="25"/>
            </a:xfrm>
            <a:custGeom>
              <a:avLst/>
              <a:gdLst/>
              <a:ahLst/>
              <a:cxnLst/>
              <a:rect l="l" t="t" r="r" b="b"/>
              <a:pathLst>
                <a:path w="6426" h="1" fill="none" extrusionOk="0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8;p39">
            <a:extLst>
              <a:ext uri="{FF2B5EF4-FFF2-40B4-BE49-F238E27FC236}">
                <a16:creationId xmlns:a16="http://schemas.microsoft.com/office/drawing/2014/main" id="{156BA325-4775-2052-C04D-D70DD85CAAF4}"/>
              </a:ext>
            </a:extLst>
          </p:cNvPr>
          <p:cNvSpPr txBox="1">
            <a:spLocks/>
          </p:cNvSpPr>
          <p:nvPr/>
        </p:nvSpPr>
        <p:spPr>
          <a:xfrm>
            <a:off x="99421" y="1456102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0" indent="0"/>
            <a:r>
              <a:rPr lang="en-IN" dirty="0"/>
              <a:t>Query</a:t>
            </a:r>
          </a:p>
        </p:txBody>
      </p:sp>
      <p:sp>
        <p:nvSpPr>
          <p:cNvPr id="15" name="Google Shape;699;p39">
            <a:extLst>
              <a:ext uri="{FF2B5EF4-FFF2-40B4-BE49-F238E27FC236}">
                <a16:creationId xmlns:a16="http://schemas.microsoft.com/office/drawing/2014/main" id="{71125F96-D068-186C-A05B-6AAB153698D4}"/>
              </a:ext>
            </a:extLst>
          </p:cNvPr>
          <p:cNvSpPr txBox="1">
            <a:spLocks/>
          </p:cNvSpPr>
          <p:nvPr/>
        </p:nvSpPr>
        <p:spPr>
          <a:xfrm>
            <a:off x="-155827" y="3221975"/>
            <a:ext cx="5803855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 Medium"/>
              <a:buNone/>
              <a:defRPr sz="2200" b="0" i="0" u="none" strike="noStrike" cap="none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Answer : </a:t>
            </a:r>
            <a:r>
              <a:rPr lang="en-US" sz="1400" dirty="0" err="1"/>
              <a:t>madhav</a:t>
            </a:r>
            <a:r>
              <a:rPr lang="en-US" sz="1400" dirty="0"/>
              <a:t> who had  spent $144.54 is the best customer </a:t>
            </a:r>
          </a:p>
        </p:txBody>
      </p:sp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73BFF400-01A4-F612-8A93-4EE18D0C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2" y="1806709"/>
            <a:ext cx="4266878" cy="85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47207-9BD0-327E-8B56-05EA22992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66" y="1999245"/>
            <a:ext cx="3953717" cy="4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87221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On-screen Show (16:9)</PresentationFormat>
  <Paragraphs>68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Fahkwang</vt:lpstr>
      <vt:lpstr>Work Sans</vt:lpstr>
      <vt:lpstr>Fahkwang Medium</vt:lpstr>
      <vt:lpstr>Bebas Neue</vt:lpstr>
      <vt:lpstr>DM Sans Medium</vt:lpstr>
      <vt:lpstr>Arial</vt:lpstr>
      <vt:lpstr>Music Record Studio by Slidesgo</vt:lpstr>
      <vt:lpstr>Music Store Analysis</vt:lpstr>
      <vt:lpstr>Objective</vt:lpstr>
      <vt:lpstr>PowerPoint Presentation</vt:lpstr>
      <vt:lpstr>Level Of Queries</vt:lpstr>
      <vt:lpstr>Easy</vt:lpstr>
      <vt:lpstr>Easy</vt:lpstr>
      <vt:lpstr>Easy</vt:lpstr>
      <vt:lpstr>Easy</vt:lpstr>
      <vt:lpstr>Easy</vt:lpstr>
      <vt:lpstr>Moderate</vt:lpstr>
      <vt:lpstr>Moderate</vt:lpstr>
      <vt:lpstr>Moderate</vt:lpstr>
      <vt:lpstr>Advance</vt:lpstr>
      <vt:lpstr>Advance</vt:lpstr>
      <vt:lpstr>—Thankyou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Analysis</dc:title>
  <dc:creator>Parag</dc:creator>
  <cp:lastModifiedBy>parag uchbagle</cp:lastModifiedBy>
  <cp:revision>1</cp:revision>
  <dcterms:modified xsi:type="dcterms:W3CDTF">2024-05-08T17:39:12Z</dcterms:modified>
</cp:coreProperties>
</file>