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0" r:id="rId4"/>
    <p:sldId id="293" r:id="rId5"/>
    <p:sldId id="291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16077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(</a:t>
            </a:r>
            <a:r>
              <a:rPr lang="en-US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üýtgeýijiler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503" y="1567543"/>
            <a:ext cx="11220994" cy="32461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ürli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görnüşli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maglumatlary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ýatda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saklamak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üçin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programmirleme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dilinde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üýtgeýjiler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ulanylýar</a:t>
            </a:r>
            <a:r>
              <a:rPr lang="ru-RU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4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Üýtgeýji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ý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eke(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sany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 kompýuteriň ýadynda saklaýan gutydyr. Eger-de bir netijäni ýa-da bahany, ýazýan programmaňyzda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tk-TM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ňam  ulanmak isleseňiz, ony üýtgeýijide saklap bilersiňiz.</a:t>
            </a:r>
            <a:endParaRPr lang="en-US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5433" y="547596"/>
            <a:ext cx="10548257" cy="1731860"/>
          </a:xfrm>
        </p:spPr>
        <p:txBody>
          <a:bodyPr>
            <a:noAutofit/>
          </a:bodyPr>
          <a:lstStyle/>
          <a:p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Üýtgeýiji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belli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görnüşli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maglumaty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özünde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saklaýan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ölçegi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çäklendirlen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guty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k-TM" sz="4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sz="4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00336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34751"/>
            <a:ext cx="5019947" cy="29822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Ady;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Alýan bahasy;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Maglumat görnüşi</a:t>
            </a: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947" y="1874507"/>
            <a:ext cx="4753247" cy="42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1" y="1959428"/>
            <a:ext cx="5670879" cy="47679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0743" y="459267"/>
            <a:ext cx="1078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</a:t>
            </a:r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ä 2-nji gezek baha berlende, öňki özündäki bar bolan 1-nji bahasyny ýatdan çykarýar.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4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70135"/>
            <a:ext cx="6758124" cy="36876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28" y="4632280"/>
            <a:ext cx="5413931" cy="11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3278"/>
            <a:ext cx="9331234" cy="2260916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49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k-TM" sz="49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sz="49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sz="49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Üýtgeýijileri atlandyrmak)</a:t>
            </a:r>
            <a:r>
              <a:rPr lang="tk-TM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k-TM" dirty="0">
                <a:solidFill>
                  <a:schemeClr val="bg1"/>
                </a:solidFill>
              </a:rPr>
              <a:t/>
            </a:r>
            <a:br>
              <a:rPr lang="tk-TM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3143" y="2090056"/>
            <a:ext cx="11299371" cy="11625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tk-TM" sz="12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Üýtgeýijä at berlende, içindäki saklaýan maglumatyny suratlandyrýan at bermek maslahat </a:t>
            </a:r>
            <a:r>
              <a:rPr lang="tk-TM" sz="12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berilýär.</a:t>
            </a:r>
          </a:p>
          <a:p>
            <a:pPr algn="l">
              <a:lnSpc>
                <a:spcPct val="120000"/>
              </a:lnSpc>
            </a:pPr>
            <a:r>
              <a:rPr lang="tk-TM" sz="128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Üýtgeýijileri </a:t>
            </a:r>
            <a:r>
              <a:rPr lang="tk-TM" sz="128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atlandyrmakda çäklendirmeler bar: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77615" y="3753488"/>
            <a:ext cx="9016827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Boşluk</a:t>
            </a:r>
            <a:r>
              <a:rPr lang="tk-TM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ulanyp bolmaýar;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Diňe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harplary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sanlary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(_) </a:t>
            </a: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ulanyp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bilen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başlap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bolmaz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Üýtgeýjiniň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ady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açar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sözler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bilen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gabat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gelmeli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däldir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k-TM" sz="3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meselem</a:t>
            </a:r>
            <a:r>
              <a:rPr lang="en-US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print, 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len, list</a:t>
            </a:r>
            <a:r>
              <a:rPr lang="tk-TM" sz="3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3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we.ş.m</a:t>
            </a:r>
            <a:endParaRPr lang="en-US" sz="3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3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475381"/>
            <a:ext cx="5891348" cy="32760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42" y="4186646"/>
            <a:ext cx="5563962" cy="15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51" y="981306"/>
            <a:ext cx="9165354" cy="49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9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142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Variables (üýtgeýijiler)  </vt:lpstr>
      <vt:lpstr>Üýtgeýiji – belli bir görnüşli maglumaty özünde saklaýan we ölçegi çäklendirlen guty. </vt:lpstr>
      <vt:lpstr>Презентация PowerPoint</vt:lpstr>
      <vt:lpstr>Презентация PowerPoint</vt:lpstr>
      <vt:lpstr>Variable Names (Üýtgeýijileri atlandyrmak)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85</cp:revision>
  <dcterms:created xsi:type="dcterms:W3CDTF">2020-08-31T23:04:32Z</dcterms:created>
  <dcterms:modified xsi:type="dcterms:W3CDTF">2020-09-13T20:06:57Z</dcterms:modified>
</cp:coreProperties>
</file>