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450" y="181837"/>
            <a:ext cx="10998926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two given variables A and B. Output the new values of A and B.</a:t>
            </a:r>
            <a:endParaRPr lang="en-US" sz="3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24" y="1639659"/>
            <a:ext cx="4088267" cy="48888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86" y="2199459"/>
            <a:ext cx="3420428" cy="31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075" y="129994"/>
            <a:ext cx="11495313" cy="13255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 are given. Change values of the variables by moving the given value of A into the variable B, the given value of B into the variable C, and the given value of C into the variable A. Output the new values of A, B,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32" y="1898207"/>
            <a:ext cx="2857662" cy="39147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81" y="1546997"/>
            <a:ext cx="3025109" cy="48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7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006" y="365125"/>
            <a:ext cx="1156062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A, B, C are given. Change values of the variables by moving the given value of A into the variable C, the given value of C into the variable B, and the given value of B into the variable A. Output the new values of A, B, C.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44" y="1489165"/>
            <a:ext cx="3118845" cy="51561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59" y="2004196"/>
            <a:ext cx="2792459" cy="37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9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136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Exchange the values of two given variables A and B. Output the new values of A and B.</vt:lpstr>
      <vt:lpstr>Variables A, B, C are given. Change values of the variables by moving the given value of A into the variable B, the given value of B into the variable C, and the given value of C into the variable A. Output the new values of A, B, C.</vt:lpstr>
      <vt:lpstr>Variables A, B, C are given. Change values of the variables by moving the given value of A into the variable C, the given value of C into the variable B, and the given value of B into the variable A. Output the new values of A, B, C.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123</cp:revision>
  <dcterms:created xsi:type="dcterms:W3CDTF">2020-08-31T23:04:32Z</dcterms:created>
  <dcterms:modified xsi:type="dcterms:W3CDTF">2020-09-21T17:53:10Z</dcterms:modified>
</cp:coreProperties>
</file>