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298" r:id="rId5"/>
    <p:sldId id="299" r:id="rId6"/>
    <p:sldId id="30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4319" y="599848"/>
            <a:ext cx="11403876" cy="1059134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three-digit integer is given. Output an integer obtained from the given one by moving its left digit to the right side (for example, 123 will be changed to 231). </a:t>
            </a:r>
            <a:endParaRPr lang="en-US" sz="3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387" y="4591458"/>
            <a:ext cx="5018808" cy="14435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0" y="1838597"/>
            <a:ext cx="56864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1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321" y="587194"/>
            <a:ext cx="11092542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three-digit integer is given. Output an integer obtained from the given one by moving its right digit to the left side(for example, 123 will be changed to 321).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1" y="2454727"/>
            <a:ext cx="6555642" cy="34758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726" y="3326673"/>
            <a:ext cx="4526745" cy="13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7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011" y="548005"/>
            <a:ext cx="11560629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three-digit integer is given. Output an integer obtained from the given one by exchange a tens digit and a hundreds digit (for example, 123 will be changed to 213).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709" y="3317149"/>
            <a:ext cx="4575931" cy="139854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0" y="2421254"/>
            <a:ext cx="6713437" cy="356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2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011" y="548005"/>
            <a:ext cx="11560629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three-digit integer is given. Output an integer obtained from the given one by exchange a ones digit and a tens digit (for example, 123 will be changed to 132).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557" y="3263673"/>
            <a:ext cx="3931481" cy="12168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0" y="2602229"/>
            <a:ext cx="6721189" cy="34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0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010" y="352063"/>
            <a:ext cx="11560629" cy="13255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four-digit integer is given. Find the sum and the product of its digits.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99" y="2113189"/>
            <a:ext cx="8362950" cy="36766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24" y="3002007"/>
            <a:ext cx="55054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4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010" y="352063"/>
            <a:ext cx="11560629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four-digit integer is given. Output an integer obtained from the given one by reading it from right to left.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0" y="2016442"/>
            <a:ext cx="8801100" cy="33432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105" y="3091542"/>
            <a:ext cx="4175759" cy="11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58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172</Words>
  <Application>Microsoft Office PowerPoint</Application>
  <PresentationFormat>Широкоэкранный</PresentationFormat>
  <Paragraphs>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A three-digit integer is given. Output an integer obtained from the given one by moving its left digit to the right side (for example, 123 will be changed to 231). </vt:lpstr>
      <vt:lpstr>A three-digit integer is given. Output an integer obtained from the given one by moving its right digit to the left side(for example, 123 will be changed to 321). </vt:lpstr>
      <vt:lpstr>A three-digit integer is given. Output an integer obtained from the given one by exchange a tens digit and a hundreds digit (for example, 123 will be changed to 213). </vt:lpstr>
      <vt:lpstr>A three-digit integer is given. Output an integer obtained from the given one by exchange a ones digit and a tens digit (for example, 123 will be changed to 132).</vt:lpstr>
      <vt:lpstr>A four-digit integer is given. Find the sum and the product of its digits.</vt:lpstr>
      <vt:lpstr>A four-digit integer is given. Output an integer obtained from the given one by reading it from right to left.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HYweOU</cp:lastModifiedBy>
  <cp:revision>141</cp:revision>
  <dcterms:created xsi:type="dcterms:W3CDTF">2020-08-31T23:04:32Z</dcterms:created>
  <dcterms:modified xsi:type="dcterms:W3CDTF">2020-09-25T16:33:47Z</dcterms:modified>
</cp:coreProperties>
</file>