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5" y="231866"/>
            <a:ext cx="6409782" cy="57076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405" y="1028465"/>
            <a:ext cx="5662515" cy="47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four-digit integer is given. Output an integer obtained from the given one by reading it from right to left.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40" y="5286647"/>
            <a:ext cx="6564992" cy="10357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993242"/>
            <a:ext cx="114966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05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22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A four-digit integer is given. Output an integer obtained from the given one by reading it from right to left.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141</cp:revision>
  <dcterms:created xsi:type="dcterms:W3CDTF">2020-08-31T23:04:32Z</dcterms:created>
  <dcterms:modified xsi:type="dcterms:W3CDTF">2020-10-07T16:14:45Z</dcterms:modified>
</cp:coreProperties>
</file>