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94" r:id="rId4"/>
    <p:sldId id="295" r:id="rId5"/>
    <p:sldId id="296" r:id="rId6"/>
    <p:sldId id="289" r:id="rId7"/>
    <p:sldId id="290" r:id="rId8"/>
    <p:sldId id="291" r:id="rId9"/>
    <p:sldId id="292" r:id="rId10"/>
    <p:sldId id="297" r:id="rId11"/>
    <p:sldId id="293" r:id="rId12"/>
    <p:sldId id="298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82284"/>
            <a:ext cx="9144000" cy="173840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0709" y="1854926"/>
            <a:ext cx="10816045" cy="354334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– </a:t>
            </a:r>
            <a:r>
              <a:rPr lang="en-US" sz="44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maglumat</a:t>
            </a:r>
            <a:r>
              <a:rPr lang="en-US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örnüşi. 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maglumat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örnüşi</a:t>
            </a:r>
            <a:r>
              <a:rPr lang="tk-TM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 bahany alýar: True, False.</a:t>
            </a:r>
            <a:endParaRPr lang="en-US" sz="4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637666"/>
            <a:ext cx="12192000" cy="444137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5" y="1886945"/>
            <a:ext cx="6322681" cy="28443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05" y="1638727"/>
            <a:ext cx="2146035" cy="334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6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k-TM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k-TM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k-TM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k-TM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b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Şert</a:t>
            </a:r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barlagy</a:t>
            </a:r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8012" y="2016260"/>
            <a:ext cx="1153450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programmirleme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dilinde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şertli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ýagdaýlary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barlamak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üçin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aşakdaky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gurluşlar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ulanylýar</a:t>
            </a:r>
            <a:r>
              <a:rPr lang="en-US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k-TM" sz="44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k-TM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tk-TM" sz="44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tk-TM" sz="44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4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8" y="1903871"/>
            <a:ext cx="5584507" cy="30206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63" y="2778986"/>
            <a:ext cx="4085409" cy="9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0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98" y="1186814"/>
            <a:ext cx="5742315" cy="418201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036" y="2726053"/>
            <a:ext cx="4279942" cy="11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1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58" y="1385207"/>
            <a:ext cx="5781539" cy="30543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523" y="2442046"/>
            <a:ext cx="4085409" cy="9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0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93" y="1421945"/>
            <a:ext cx="5880653" cy="31761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535" y="2539675"/>
            <a:ext cx="4085409" cy="9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1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41" y="899295"/>
            <a:ext cx="4658814" cy="43623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328" y="2423432"/>
            <a:ext cx="3887289" cy="171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3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505" y="2252390"/>
            <a:ext cx="3441146" cy="16664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39" y="1164333"/>
            <a:ext cx="4524511" cy="431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05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04" y="1054825"/>
            <a:ext cx="4409186" cy="413112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15" y="2792049"/>
            <a:ext cx="4055725" cy="8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8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4" y="570683"/>
            <a:ext cx="9345058" cy="31261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97" y="4609691"/>
            <a:ext cx="8055772" cy="10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5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tk-TM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k-TM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k-TM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(Deňeşdirme operatorlary)</a:t>
            </a:r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53" y="1690688"/>
            <a:ext cx="8099746" cy="448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97" y="4609691"/>
            <a:ext cx="8055772" cy="10595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1" y="849085"/>
            <a:ext cx="9083718" cy="30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0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62" y="1720623"/>
            <a:ext cx="5204455" cy="30162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71" y="1544399"/>
            <a:ext cx="2402069" cy="34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6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0" y="1661976"/>
            <a:ext cx="6085134" cy="306677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006" y="1661976"/>
            <a:ext cx="1734639" cy="32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39" y="1409019"/>
            <a:ext cx="4867003" cy="35212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62" y="1238877"/>
            <a:ext cx="1865734" cy="36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5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194" y="247560"/>
            <a:ext cx="11022874" cy="1325563"/>
          </a:xfrm>
        </p:spPr>
        <p:txBody>
          <a:bodyPr>
            <a:normAutofit/>
          </a:bodyPr>
          <a:lstStyle/>
          <a:p>
            <a:r>
              <a:rPr lang="tk-TM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WE = operatorlaryň arasyndaky tapawut</a:t>
            </a:r>
            <a:endParaRPr lang="tk-TM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9452" y="1452043"/>
            <a:ext cx="114691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</a:t>
            </a:r>
            <a:r>
              <a:rPr lang="en-US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deňdir</a:t>
            </a:r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bahanyň</a:t>
            </a:r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biri-birine</a:t>
            </a:r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deňdigini</a:t>
            </a:r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ýa</a:t>
            </a:r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-da </a:t>
            </a:r>
            <a:r>
              <a:rPr lang="en-US" sz="40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deň</a:t>
            </a:r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tk-TM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äldigini anyklaýar</a:t>
            </a:r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k-TM" sz="40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k-TM" sz="4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k-TM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sag</a:t>
            </a:r>
            <a:r>
              <a:rPr lang="tk-TM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tarapdaky bahany çep tarapa ýerleşdirýär</a:t>
            </a:r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>
            <a:normAutofit/>
          </a:bodyPr>
          <a:lstStyle/>
          <a:p>
            <a:pPr algn="ctr"/>
            <a:r>
              <a:rPr lang="tk-TM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Operators</a:t>
            </a:r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0264" y="1690688"/>
            <a:ext cx="109597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 </a:t>
            </a: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bahalaryny (True</a:t>
            </a:r>
            <a:r>
              <a:rPr lang="tk-TM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False)</a:t>
            </a:r>
            <a:r>
              <a:rPr lang="tk-TM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deňeşdirmek üçin üç sany Boolean operatory ulanylýar:</a:t>
            </a:r>
          </a:p>
          <a:p>
            <a:pPr marL="514350" indent="-514350">
              <a:buFont typeface="+mj-lt"/>
              <a:buAutoNum type="arabicPeriod"/>
            </a:pP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514350" indent="-514350">
              <a:buFont typeface="+mj-lt"/>
              <a:buAutoNum type="arabicPeriod"/>
            </a:pPr>
            <a:r>
              <a:rPr lang="tk-TM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514350" indent="-514350">
              <a:buFont typeface="+mj-lt"/>
              <a:buAutoNum type="arabicPeriod"/>
            </a:pP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lang="en-US" sz="4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k-TM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59" y="2040528"/>
            <a:ext cx="7392081" cy="40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1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k-TM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98" y="1496514"/>
            <a:ext cx="7748204" cy="45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13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91</Words>
  <Application>Microsoft Office PowerPoint</Application>
  <PresentationFormat>Широкоэкранный</PresentationFormat>
  <Paragraphs>19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Boolean  </vt:lpstr>
      <vt:lpstr>Comparison Operators   (Deňeşdirme operatorlary) </vt:lpstr>
      <vt:lpstr>Презентация PowerPoint</vt:lpstr>
      <vt:lpstr>Презентация PowerPoint</vt:lpstr>
      <vt:lpstr>Презентация PowerPoint</vt:lpstr>
      <vt:lpstr>== WE = operatorlaryň arasyndaky tapawut</vt:lpstr>
      <vt:lpstr>Boolean Operators </vt:lpstr>
      <vt:lpstr>and Operator </vt:lpstr>
      <vt:lpstr>or Operator</vt:lpstr>
      <vt:lpstr>Презентация PowerPoint</vt:lpstr>
      <vt:lpstr>  Conditional statement  (Şert barlagy)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136</cp:revision>
  <dcterms:created xsi:type="dcterms:W3CDTF">2020-08-31T23:04:32Z</dcterms:created>
  <dcterms:modified xsi:type="dcterms:W3CDTF">2020-10-25T11:23:29Z</dcterms:modified>
</cp:coreProperties>
</file>