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9897" y="2833596"/>
            <a:ext cx="10633165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python program that asks a (student) name, surname and grades for SIW, Midterm and Final exams from a user and calculates the average of grades. If the average and final exam grade is higher than 50 or equal to 50 output: “You have passed”, if the average and final exam grade is less than 50 then output “You have failed”.</a:t>
            </a:r>
          </a:p>
        </p:txBody>
      </p:sp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3197"/>
          <a:stretch/>
        </p:blipFill>
        <p:spPr>
          <a:xfrm>
            <a:off x="4828902" y="4925513"/>
            <a:ext cx="6905625" cy="17426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" y="247377"/>
            <a:ext cx="8794570" cy="45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189" y="352062"/>
            <a:ext cx="10983686" cy="1325563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given a number. If the number is even then the program outputs: “The number is even”. But if the number is odd then the program outputs: “The number is odd”.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93" y="5170376"/>
            <a:ext cx="4754881" cy="1026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1" y="2094345"/>
            <a:ext cx="6256138" cy="30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user a number. If the number is even, then add 1 to that number, else minus 2 from that number. Output the gotten number.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4549"/>
            <a:ext cx="7031581" cy="35939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12" y="4460149"/>
            <a:ext cx="4497941" cy="10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0" y="652508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tk-TM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bir san almaly. Eger-de alnan san položitel bolsa sany 2 esse artdyrmaly,otrisatel bolsa sany 2-nji derejä götermeli. Netijäni print etmeli.</a:t>
            </a:r>
            <a:br>
              <a:rPr lang="tk-TM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k-TM" sz="3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2507659"/>
            <a:ext cx="6560379" cy="32922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673" y="3409133"/>
            <a:ext cx="3816967" cy="9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075" y="626383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parol almaly. Parolyň karakter sany  8-e deň ýa-da uly bolsa paroly kabul etmeli, 8- den az bolsa kabul etmeli däl. </a:t>
            </a:r>
            <a:b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k-TM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2" y="5614728"/>
            <a:ext cx="6388757" cy="9867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64" y="2079853"/>
            <a:ext cx="7194069" cy="32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190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Write a python program that asks a (student) name, surname and grades for SIW, Midterm and Final exams from a user and calculates the average of grades. If the average and final exam grade is higher than 50 or equal to 50 output: “You have passed”, if the average and final exam grade is less than 50 then output “You have failed”.</vt:lpstr>
      <vt:lpstr>Презентация PowerPoint</vt:lpstr>
      <vt:lpstr>By user given a number. If the number is even then the program outputs: “The number is even”. But if the number is odd then the program outputs: “The number is odd”.</vt:lpstr>
      <vt:lpstr>Get from user a number. If the number is even, then add 1 to that number, else minus 2 from that number. Output the gotten number.</vt:lpstr>
      <vt:lpstr>Ulanyjydan bir san almaly. Eger-de alnan san položitel bolsa sany 2 esse artdyrmaly,otrisatel bolsa sany 2-nji derejä götermeli. Netijäni print etmeli. </vt:lpstr>
      <vt:lpstr>Ulanyjydan parol almaly. Parolyň karakter sany  8-e deň ýa-da uly bolsa paroly kabul etmeli, 8- den az bolsa kabul etmeli däl.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153</cp:revision>
  <dcterms:created xsi:type="dcterms:W3CDTF">2020-08-31T23:04:32Z</dcterms:created>
  <dcterms:modified xsi:type="dcterms:W3CDTF">2020-10-08T09:34:32Z</dcterms:modified>
</cp:coreProperties>
</file>