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9900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250" y="234496"/>
            <a:ext cx="11205755" cy="30108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3250" y="1344838"/>
            <a:ext cx="112057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930" y="0"/>
            <a:ext cx="88413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Kofe maşynyň içinde belli bir mukdarda(stakan) kofe 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Kofe maşyn kofe gutarýana çenli işlemeli.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Ulanyja kofe maşyndaky kofe mukdaryny we 1 stakan  kofeniň näçe manatdygyny aýtmaly.</a:t>
            </a:r>
            <a:endParaRPr lang="en-US" sz="2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näçe stakan kofe aljagyny soramaly.</a:t>
            </a:r>
            <a:endParaRPr lang="en-US" sz="2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alan kofesine görä pul almaly.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Ýeterlik 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 tölenende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kofeni bermeli.</a:t>
            </a:r>
            <a:endParaRPr lang="en-US" sz="2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Artykmaç pul tölelnende gaýtargyny hem yzyna bermeli.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Ýeterlik </a:t>
            </a:r>
            <a:r>
              <a:rPr lang="tk-TM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 </a:t>
            </a: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tölenmese, pulunyň ýetmeýändigini aýtmaly.</a:t>
            </a:r>
            <a:endParaRPr lang="en-US" sz="2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gezek kofe alnanda kofe mukdary azalmaly.</a:t>
            </a:r>
            <a:endParaRPr lang="en-US" sz="2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k-TM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Kofe gutarandan soň kofe maşyn işlemeli däl.</a:t>
            </a:r>
            <a:endParaRPr lang="tk-TM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0"/>
          <a:stretch/>
        </p:blipFill>
        <p:spPr>
          <a:xfrm>
            <a:off x="9239552" y="1894114"/>
            <a:ext cx="3043888" cy="47937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26" y="4291000"/>
            <a:ext cx="5111586" cy="23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0" y="351939"/>
            <a:ext cx="10300742" cy="61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9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44" y="674506"/>
            <a:ext cx="6306775" cy="56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1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82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182</cp:revision>
  <dcterms:created xsi:type="dcterms:W3CDTF">2020-08-31T23:04:32Z</dcterms:created>
  <dcterms:modified xsi:type="dcterms:W3CDTF">2020-10-23T14:00:43Z</dcterms:modified>
</cp:coreProperties>
</file>