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6" r:id="rId3"/>
    <p:sldId id="31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9900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748" y="116931"/>
            <a:ext cx="10515600" cy="862783"/>
          </a:xfrm>
        </p:spPr>
        <p:txBody>
          <a:bodyPr>
            <a:normAutofit fontScale="90000"/>
          </a:bodyPr>
          <a:lstStyle/>
          <a:p>
            <a:pPr algn="just"/>
            <a:r>
              <a:rPr lang="tk-TM" sz="32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 </a:t>
            </a:r>
            <a:r>
              <a:rPr lang="tk-TM" sz="32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q(quit)  harpyny girizýänçä her bir girizilen sanyň kwadratyny hasaplamaly.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7" y="4014133"/>
            <a:ext cx="5855834" cy="25619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48" y="1211048"/>
            <a:ext cx="7858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0114" y="0"/>
            <a:ext cx="1128195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k-TM" sz="2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 </a:t>
            </a:r>
            <a:r>
              <a:rPr lang="tk-TM" sz="2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q(quit)  harpyny girizýänçä san almaly we ol sanlaryň ortaça bahasyny hasaplamaly.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8" y="1081294"/>
            <a:ext cx="8782050" cy="3829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73" y="5006753"/>
            <a:ext cx="5887811" cy="16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9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0114" y="0"/>
            <a:ext cx="112819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k-TM" sz="32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 </a:t>
            </a:r>
            <a:r>
              <a:rPr lang="tk-TM" sz="32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q(quit)  harpyny girizýänçä san almaly we ol sanlaryň iň ulysyny tapmaly.</a:t>
            </a:r>
            <a:endParaRPr lang="tk-TM" sz="32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075" y="1861455"/>
            <a:ext cx="3641212" cy="30632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3" y="1138780"/>
            <a:ext cx="6208009" cy="44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76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40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Ulanyjy q(quit)  harpyny girizýänçä her bir girizilen sanyň kwadratyny hasaplamaly.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186</cp:revision>
  <dcterms:created xsi:type="dcterms:W3CDTF">2020-08-31T23:04:32Z</dcterms:created>
  <dcterms:modified xsi:type="dcterms:W3CDTF">2020-10-23T19:25:07Z</dcterms:modified>
</cp:coreProperties>
</file>