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03" r:id="rId3"/>
    <p:sldId id="301" r:id="rId4"/>
    <p:sldId id="298" r:id="rId5"/>
    <p:sldId id="302" r:id="rId6"/>
    <p:sldId id="307" r:id="rId7"/>
    <p:sldId id="308" r:id="rId8"/>
    <p:sldId id="309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774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k-TM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(input() funksiýasy)</a:t>
            </a:r>
            <a:endParaRPr lang="en-US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206" y="2194560"/>
            <a:ext cx="10855234" cy="4114800"/>
          </a:xfrm>
        </p:spPr>
        <p:txBody>
          <a:bodyPr>
            <a:normAutofit/>
          </a:bodyPr>
          <a:lstStyle/>
          <a:p>
            <a:r>
              <a:rPr lang="tk-TM" sz="4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tk-TM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funksiýasy ulanyjydan maglumat almak üçin ulanylýar. </a:t>
            </a:r>
            <a:r>
              <a:rPr lang="tk-TM" sz="4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input() funksiýasy </a:t>
            </a:r>
            <a:r>
              <a:rPr lang="tk-TM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 maglumat girizip, “Enter” düwmesini basýança garaşýar.</a:t>
            </a:r>
            <a:endParaRPr lang="en-US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</a:t>
            </a:r>
            <a:r>
              <a:rPr lang="en-US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almaly 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onuň </a:t>
            </a:r>
            <a:r>
              <a:rPr lang="en-US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kwadratyny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hasapla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 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ýazmaly.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9245"/>
            <a:ext cx="8523519" cy="19597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894" y="4691334"/>
            <a:ext cx="7020606" cy="11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4" y="313509"/>
            <a:ext cx="11050205" cy="29130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47" y="3824831"/>
            <a:ext cx="5140825" cy="20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0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1" y="770709"/>
            <a:ext cx="8231803" cy="22484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92" y="3617731"/>
            <a:ext cx="8313110" cy="1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202410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k-TM" sz="4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tk-TM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funksiýasy</a:t>
            </a:r>
            <a:r>
              <a:rPr lang="en-US" sz="48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tk-TM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ň </a:t>
            </a:r>
            <a:r>
              <a:rPr lang="tk-TM" sz="4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</a:t>
            </a:r>
            <a:r>
              <a:rPr lang="tk-TM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 maglumaty hemişe string görnüşde bolýar. Ulanyjy tarapyndan san girizilse, ol san hem string görnüşde kabul edilýär. Meselem, “2001”, “77.6” we.ş.m</a:t>
            </a:r>
            <a:endParaRPr lang="en-US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628" y="1213803"/>
            <a:ext cx="11168743" cy="1620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and float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(str(), int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float()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funksiýa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en-US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6009549"/>
          </a:xfrm>
        </p:spPr>
        <p:txBody>
          <a:bodyPr>
            <a:normAutofit fontScale="90000"/>
          </a:bodyPr>
          <a:lstStyle/>
          <a:p>
            <a:r>
              <a:rPr lang="tk-TM" sz="4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tk-TM" sz="4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funksiýasy “integer” we “float” görnüşli maglumatlary “string” görnüşe geçirýär.</a:t>
            </a:r>
            <a:b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sz="4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int() 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funksiýasy 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“float” görnüşli maglumatlary 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görnüşe geçirýär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sz="4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float() 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funksiýasy “string” we 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görnüşli maglumatlary 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k-TM" sz="4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görnüşe geçirýär.</a:t>
            </a:r>
            <a:br>
              <a:rPr lang="tk-TM" sz="49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“integer” we “float” görnüşli maglumatlary “string” görnüşe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geçir</a:t>
            </a:r>
            <a:r>
              <a:rPr lang="en-US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1958955"/>
            <a:ext cx="4887466" cy="25999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468" y="4406537"/>
            <a:ext cx="4662320" cy="15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“string” 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“float” görnüşli maglumatlary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görnüşe geçir</a:t>
            </a:r>
            <a:r>
              <a:rPr lang="en-US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57" y="1873568"/>
            <a:ext cx="5818497" cy="26622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263" y="4791346"/>
            <a:ext cx="3923122" cy="1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9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“integer” 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“string” 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görnüşli maglumatlary 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k-TM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görnüşe geçir</a:t>
            </a:r>
            <a:r>
              <a:rPr lang="en-US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0" y="1834379"/>
            <a:ext cx="5597185" cy="27193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95" y="4697457"/>
            <a:ext cx="3697228" cy="14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Ulanyjydan doglan ýylyny almaly we onuň näçe ýaşandygyny aýdýan programmany ýazmaly.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903"/>
            <a:ext cx="7186476" cy="19697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76" y="4272833"/>
            <a:ext cx="4708524" cy="1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02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153</Words>
  <Application>Microsoft Office PowerPoint</Application>
  <PresentationFormat>Широкоэкранный</PresentationFormat>
  <Paragraphs>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The input() Function (input() funksiýasy)</vt:lpstr>
      <vt:lpstr>Презентация PowerPoint</vt:lpstr>
      <vt:lpstr>input() funksiýasynyň ulanyjydan alan maglumaty hemişe string görnüşde bolýar. Ulanyjy tarapyndan san girizilse, ol san hem string görnüşde kabul edilýär. Meselem, “2001”, “77.6” we.ş.m</vt:lpstr>
      <vt:lpstr> The str(), int(), and float()  Functions (str(), int() we float() funksiýalary)</vt:lpstr>
      <vt:lpstr>str() funksiýasy “integer” we “float” görnüşli maglumatlary “string” görnüşe geçirýär.  int() funksiýasy “string” we “float” görnüşli maglumatlary “integer” görnüşe geçirýär.  float() funksiýasy “string” we “integer” görnüşli maglumatlary “float” görnüşe geçirýär. </vt:lpstr>
      <vt:lpstr>“integer” we “float” görnüşli maglumatlary “string” görnüşe geçirmek:</vt:lpstr>
      <vt:lpstr>“string” we “float” görnüşli maglumatlary “integer” görnüşe geçirmek:</vt:lpstr>
      <vt:lpstr>“integer” we “string” görnüşli maglumatlary “float” görnüşe geçirmek:</vt:lpstr>
      <vt:lpstr>Ulanyjydan doglan ýylyny almaly we onuň näçe ýaşandygyny aýdýan programmany ýazmaly.</vt:lpstr>
      <vt:lpstr>Ulanyjydan bir san almaly we onuň kwadratyny hasaplaýan programma ýazmaly.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103</cp:revision>
  <dcterms:created xsi:type="dcterms:W3CDTF">2020-08-31T23:04:32Z</dcterms:created>
  <dcterms:modified xsi:type="dcterms:W3CDTF">2020-09-14T00:48:35Z</dcterms:modified>
</cp:coreProperties>
</file>