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97" r:id="rId4"/>
    <p:sldId id="298" r:id="rId5"/>
    <p:sldId id="29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6108-A747-4342-85D4-78B7613F4C0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0891" y="168774"/>
            <a:ext cx="10998926" cy="1163637"/>
          </a:xfrm>
        </p:spPr>
        <p:txBody>
          <a:bodyPr>
            <a:noAutofit/>
          </a:bodyPr>
          <a:lstStyle/>
          <a:p>
            <a:pPr algn="just"/>
            <a:r>
              <a:rPr lang="en-US" sz="4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sz="4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side a of a square, find the perimeter P of the square: P = </a:t>
            </a:r>
            <a:r>
              <a:rPr lang="en-US" sz="4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4·a</a:t>
            </a:r>
            <a:r>
              <a:rPr lang="en-US" sz="4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2046"/>
            <a:ext cx="7950238" cy="201304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t="7058"/>
          <a:stretch/>
        </p:blipFill>
        <p:spPr>
          <a:xfrm>
            <a:off x="4713787" y="4075612"/>
            <a:ext cx="6234052" cy="141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1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ctrTitle"/>
              </p:nvPr>
            </p:nvSpPr>
            <p:spPr>
              <a:xfrm>
                <a:off x="718457" y="168774"/>
                <a:ext cx="10881360" cy="1163637"/>
              </a:xfrm>
            </p:spPr>
            <p:txBody>
              <a:bodyPr>
                <a:noAutofit/>
              </a:bodyPr>
              <a:lstStyle/>
              <a:p>
                <a:pPr marL="342900" marR="0" lvl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4000" dirty="0" smtClean="0">
                    <a:solidFill>
                      <a:srgbClr val="003366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Given the side a of a square, find the area S of </a:t>
                </a:r>
                <a:r>
                  <a:rPr lang="en-US" sz="4000" dirty="0" smtClean="0">
                    <a:solidFill>
                      <a:srgbClr val="003366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square</a:t>
                </a:r>
                <a:r>
                  <a:rPr lang="en-US" sz="4000" dirty="0" smtClean="0">
                    <a:solidFill>
                      <a:srgbClr val="003366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4000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 smtClean="0">
                    <a:solidFill>
                      <a:srgbClr val="003366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40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18457" y="168774"/>
                <a:ext cx="10881360" cy="1163637"/>
              </a:xfrm>
              <a:blipFill>
                <a:blip r:embed="rId2"/>
                <a:stretch>
                  <a:fillRect l="-2017" t="-29319" r="-1961" b="-18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420" y="4028531"/>
            <a:ext cx="6505397" cy="149705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53" y="1578048"/>
            <a:ext cx="8025084" cy="19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3771" y="365125"/>
            <a:ext cx="10570029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sides a and b of a rectangle are given. Find the area S = </a:t>
            </a:r>
            <a:r>
              <a:rPr lang="en-US" sz="40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a·b</a:t>
            </a:r>
            <a:r>
              <a:rPr lang="en-US" sz="4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perimeter P = 2·(a + b) of the rectangle.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1446796"/>
            <a:ext cx="5406934" cy="501564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2187" b="-2187"/>
          <a:stretch/>
        </p:blipFill>
        <p:spPr>
          <a:xfrm>
            <a:off x="6955427" y="2090193"/>
            <a:ext cx="4121876" cy="298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8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921"/>
          </a:xfrm>
        </p:spPr>
        <p:txBody>
          <a:bodyPr>
            <a:normAutofit fontScale="90000"/>
          </a:bodyPr>
          <a:lstStyle/>
          <a:p>
            <a:pPr lvl="0" algn="just"/>
            <a:r>
              <a:rPr lang="en-US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the diameter d of a circle, find the length L of the circle: L = π·d. Use 3.14 for a value of π.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2046"/>
            <a:ext cx="6347323" cy="28099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159" y="4481984"/>
            <a:ext cx="4692641" cy="171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9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1192691" cy="1450612"/>
              </a:xfrm>
            </p:spPr>
            <p:txBody>
              <a:bodyPr>
                <a:normAutofit fontScale="90000"/>
              </a:bodyPr>
              <a:lstStyle/>
              <a:p>
                <a:pPr lvl="0"/>
                <a:r>
                  <a:rPr lang="en-US" dirty="0" smtClean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edge a of a cube, find the </a:t>
                </a:r>
                <a:r>
                  <a:rPr lang="en-US" dirty="0" smtClean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</a:t>
                </a:r>
                <a:br>
                  <a:rPr lang="en-US" dirty="0" smtClean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 smtClean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surface area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=6 </m:t>
                    </m:r>
                    <m:sSup>
                      <m:sSupPr>
                        <m:ctrlPr>
                          <a:rPr lang="en-US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33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cube.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1192691" cy="1450612"/>
              </a:xfrm>
              <a:blipFill>
                <a:blip r:embed="rId2"/>
                <a:stretch>
                  <a:fillRect l="-1905" t="-21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25" y="1640106"/>
            <a:ext cx="4922360" cy="371566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532" y="2309677"/>
            <a:ext cx="3812449" cy="21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915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</TotalTime>
  <Words>111</Words>
  <Application>Microsoft Office PowerPoint</Application>
  <PresentationFormat>Широкоэкранный</PresentationFormat>
  <Paragraphs>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Тема Office</vt:lpstr>
      <vt:lpstr>Given the side a of a square, find the perimeter P of the square: P = 4·a.</vt:lpstr>
      <vt:lpstr>Given the side a of a square, find the area S of the square: S=a^2.</vt:lpstr>
      <vt:lpstr>The sides a and b of a rectangle are given. Find the area S = a·b and the perimeter P = 2·(a + b) of the rectangle. </vt:lpstr>
      <vt:lpstr>Given the diameter d of a circle, find the length L of the circle: L = π·d. Use 3.14 for a value of π. </vt:lpstr>
      <vt:lpstr>Given the edge a of a cube, find the volume  V=a^3 and the surface area S=6 a^2 of the cube.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(Programmirlemäge giriş)</dc:title>
  <dc:creator>HYweOU</dc:creator>
  <cp:lastModifiedBy>HYweOU</cp:lastModifiedBy>
  <cp:revision>115</cp:revision>
  <dcterms:created xsi:type="dcterms:W3CDTF">2020-08-31T23:04:32Z</dcterms:created>
  <dcterms:modified xsi:type="dcterms:W3CDTF">2020-09-16T07:19:59Z</dcterms:modified>
</cp:coreProperties>
</file>