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3" r:id="rId3"/>
    <p:sldId id="304" r:id="rId4"/>
    <p:sldId id="305" r:id="rId5"/>
    <p:sldId id="306" r:id="rId6"/>
    <p:sldId id="298" r:id="rId7"/>
    <p:sldId id="300" r:id="rId8"/>
    <p:sldId id="307" r:id="rId9"/>
    <p:sldId id="299" r:id="rId10"/>
    <p:sldId id="308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90844"/>
            <a:ext cx="9144000" cy="16077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26526" y="1854926"/>
            <a:ext cx="8360228" cy="354334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- </a:t>
            </a:r>
            <a:r>
              <a:rPr lang="en-US" sz="4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bellik</a:t>
            </a:r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ýazmak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</a:t>
            </a:r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-da</a:t>
            </a:r>
            <a:endParaRPr lang="en-US" sz="4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koduň</a:t>
            </a:r>
            <a:r>
              <a:rPr lang="en-US" sz="4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edýän işi barada 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ýazmak 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üçin </a:t>
            </a:r>
            <a:r>
              <a:rPr lang="en-US" sz="44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ulany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lýar. </a:t>
            </a:r>
            <a:r>
              <a:rPr lang="en-US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tk-TM" sz="4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(hash mark) belgisi ulanyp ýazylýar.</a:t>
            </a:r>
            <a:endParaRPr lang="en-US" sz="4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637666"/>
            <a:ext cx="12192000" cy="44413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6" name="Picture 2" descr="Hash Mark | Scribblenauts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8" y="1468618"/>
            <a:ext cx="2663916" cy="33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08" y="3670663"/>
            <a:ext cx="11184997" cy="10620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5714"/>
          <a:stretch/>
        </p:blipFill>
        <p:spPr>
          <a:xfrm>
            <a:off x="350462" y="5343065"/>
            <a:ext cx="11548843" cy="4473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08" y="164646"/>
            <a:ext cx="8343110" cy="10893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t="11211"/>
          <a:stretch/>
        </p:blipFill>
        <p:spPr>
          <a:xfrm>
            <a:off x="5078049" y="1672045"/>
            <a:ext cx="6821256" cy="10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6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389" y="239985"/>
            <a:ext cx="10515600" cy="60910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method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327"/>
          <a:stretch/>
        </p:blipFill>
        <p:spPr>
          <a:xfrm>
            <a:off x="6531429" y="4599931"/>
            <a:ext cx="5279572" cy="16659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8" y="849087"/>
            <a:ext cx="10356380" cy="34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5" y="535577"/>
            <a:ext cx="9188206" cy="248017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55" y="3107190"/>
            <a:ext cx="3044832" cy="27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9" y="696042"/>
            <a:ext cx="4820193" cy="51272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89" y="1318804"/>
            <a:ext cx="3859994" cy="34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9836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 (newline)</a:t>
            </a:r>
            <a:r>
              <a:rPr lang="tk-TM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äze setire geçýär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\t (tab)</a:t>
            </a:r>
            <a:r>
              <a:rPr lang="tk-TM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arasyny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çýar;</a:t>
            </a:r>
            <a:endParaRPr lang="en-US" dirty="0">
              <a:solidFill>
                <a:srgbClr val="003366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3368"/>
            <a:ext cx="9713284" cy="11855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4357"/>
          <a:stretch/>
        </p:blipFill>
        <p:spPr>
          <a:xfrm>
            <a:off x="5915025" y="3526971"/>
            <a:ext cx="558240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8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5811"/>
          <a:stretch/>
        </p:blipFill>
        <p:spPr>
          <a:xfrm>
            <a:off x="4581525" y="3370217"/>
            <a:ext cx="7012600" cy="151529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0" y="979714"/>
            <a:ext cx="9421103" cy="16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628" y="1213803"/>
            <a:ext cx="11168743" cy="16208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print function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</a:t>
            </a: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ýasynyň parametrleri)</a:t>
            </a:r>
            <a:endParaRPr lang="en-US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637666"/>
            <a:ext cx="12192000" cy="44413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3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263" y="62638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k-TM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(sep parametri)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637666"/>
            <a:ext cx="12192000" cy="44413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62890" y="2105185"/>
            <a:ext cx="9727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parametri</a:t>
            </a:r>
            <a:r>
              <a:rPr kumimoji="0" lang="tk-TM" sz="4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tk-TM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 ediljek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parametrleri</a:t>
            </a:r>
            <a:r>
              <a:rPr lang="tk-TM" sz="4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ň</a:t>
            </a:r>
            <a:r>
              <a:rPr kumimoji="0" lang="tk-TM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arasynda haýsy karakteriň ýerleşjekdigini görkezýär.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0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29" y="2979963"/>
            <a:ext cx="5713367" cy="32710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5" y="496389"/>
            <a:ext cx="10556924" cy="18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8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263" y="62638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tk-TM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k-TM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(end parametri)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637666"/>
            <a:ext cx="12192000" cy="444137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204" y="2418694"/>
            <a:ext cx="9727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k-TM" sz="4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4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tk-TM" sz="4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4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ediljek elementleriň soňunda haýsy karakteriň geljekdigini görkezýär.</a:t>
            </a:r>
            <a:endParaRPr lang="en-US" sz="4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42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65</Words>
  <Application>Microsoft Office PowerPoint</Application>
  <PresentationFormat>Широкоэкранный</PresentationFormat>
  <Paragraphs>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Comment  </vt:lpstr>
      <vt:lpstr>Презентация PowerPoint</vt:lpstr>
      <vt:lpstr>Презентация PowerPoint</vt:lpstr>
      <vt:lpstr>\n (newline) -täze setire geçýär; \t (tab) -arasyny açýar;</vt:lpstr>
      <vt:lpstr>Презентация PowerPoint</vt:lpstr>
      <vt:lpstr>  Parameters of print function (print funksiýasynyň parametrleri)</vt:lpstr>
      <vt:lpstr>sep parameter (sep parametri)</vt:lpstr>
      <vt:lpstr>Презентация PowerPoint</vt:lpstr>
      <vt:lpstr>end parameter (end parametri)</vt:lpstr>
      <vt:lpstr>Презентация PowerPoint</vt:lpstr>
      <vt:lpstr>format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HYweOU</cp:lastModifiedBy>
  <cp:revision>108</cp:revision>
  <dcterms:created xsi:type="dcterms:W3CDTF">2020-08-31T23:04:32Z</dcterms:created>
  <dcterms:modified xsi:type="dcterms:W3CDTF">2020-09-21T00:22:31Z</dcterms:modified>
</cp:coreProperties>
</file>