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40079" y="390843"/>
                <a:ext cx="10998926" cy="1411832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36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legs a and b of a right triangle are given. Find the hypotenuse c and the perimeter P of the triangle: 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>
                            <a:solidFill>
                              <a:srgbClr val="003366"/>
                            </a:solidFill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rgbClr val="003366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3366"/>
                                </a:solidFill>
                              </a:rPr>
                              <m:t>𝑎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3366"/>
                                </a:solidFill>
                              </a:rPr>
                              <m:t>2+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solidFill>
                                  <a:srgbClr val="003366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3366"/>
                                </a:solidFill>
                              </a:rPr>
                              <m:t>𝑏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3366"/>
                                </a:solidFill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6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</a:t>
                </a:r>
                <a:r>
                  <a:rPr lang="en-US" sz="3600" dirty="0" err="1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a+b+c</a:t>
                </a:r>
                <a:r>
                  <a:rPr lang="en-US" sz="36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40079" y="390843"/>
                <a:ext cx="10998926" cy="1411832"/>
              </a:xfrm>
              <a:blipFill>
                <a:blip r:embed="rId2"/>
                <a:stretch>
                  <a:fillRect l="-1663" t="-27155" r="-1663" b="-15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9" y="1802675"/>
            <a:ext cx="8844099" cy="31855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55" y="5144322"/>
            <a:ext cx="6230982" cy="1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51262" y="521879"/>
                <a:ext cx="10970623" cy="1325563"/>
              </a:xfrm>
            </p:spPr>
            <p:txBody>
              <a:bodyPr>
                <a:normAutofit fontScale="90000"/>
              </a:bodyPr>
              <a:lstStyle/>
              <a:p>
                <a:pPr lvl="0"/>
                <a:r>
                  <a:rPr lang="en-US" sz="40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radius R of a circle, find the length L of the circumference and the area S of the circle:  L = 2·π·R,        S = π·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3366"/>
                            </a:solidFill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3366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3366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Use 3.14 for a value of π.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1262" y="521879"/>
                <a:ext cx="10970623" cy="1325563"/>
              </a:xfrm>
              <a:blipFill>
                <a:blip r:embed="rId2"/>
                <a:stretch>
                  <a:fillRect l="-1723" t="-42396" r="-1890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2" y="1729877"/>
            <a:ext cx="6836962" cy="28864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73" y="4851491"/>
            <a:ext cx="5193863" cy="15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2837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sz="40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independent variable x, find the value of a function    f </a:t>
                </a:r>
                <a:r>
                  <a:rPr lang="en-US" sz="4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3366"/>
                            </a:solidFill>
                          </a:rPr>
                        </m:ctrlPr>
                      </m:sSupPr>
                      <m:e>
                        <m:r>
                          <a:rPr lang="en-US" sz="4000" b="0" i="1">
                            <a:solidFill>
                              <a:srgbClr val="003366"/>
                            </a:solidFill>
                          </a:rPr>
                          <m:t>3</m:t>
                        </m:r>
                        <m:r>
                          <a:rPr lang="en-US" sz="4000" b="0" i="1">
                            <a:solidFill>
                              <a:srgbClr val="003366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4000" b="0" i="1">
                            <a:solidFill>
                              <a:srgbClr val="003366"/>
                            </a:solidFill>
                          </a:rPr>
                          <m:t>6</m:t>
                        </m:r>
                      </m:sup>
                    </m:sSup>
                    <m:r>
                      <a:rPr lang="en-US" sz="4000" b="0" i="1">
                        <a:solidFill>
                          <a:srgbClr val="003366"/>
                        </a:solidFill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3366"/>
                            </a:solidFill>
                          </a:rPr>
                        </m:ctrlPr>
                      </m:sSupPr>
                      <m:e>
                        <m:r>
                          <a:rPr lang="en-US" sz="4000" b="0" i="1">
                            <a:solidFill>
                              <a:srgbClr val="003366"/>
                            </a:solidFill>
                          </a:rPr>
                          <m:t>6</m:t>
                        </m:r>
                        <m:r>
                          <a:rPr lang="en-US" sz="4000" b="0" i="1">
                            <a:solidFill>
                              <a:srgbClr val="003366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4000" b="0" i="1">
                            <a:solidFill>
                              <a:srgbClr val="003366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− 7.  </a:t>
                </a:r>
                <a:endParaRPr lang="en-US" sz="40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2837"/>
                <a:ext cx="10515600" cy="1325563"/>
              </a:xfrm>
              <a:blipFill>
                <a:blip r:embed="rId2"/>
                <a:stretch>
                  <a:fillRect l="-2087" t="-8257" r="-2029" b="-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93039"/>
            <a:ext cx="5700677" cy="14610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50469"/>
            <a:ext cx="6719627" cy="29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720634" y="40431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 lvl="0"/>
                <a:r>
                  <a:rPr lang="en-US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independent variable x, find the value of a function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3366"/>
                        </a:solidFill>
                      </a:rPr>
                      <m:t>𝑓</m:t>
                    </m:r>
                    <m:r>
                      <a:rPr lang="en-US" b="0" i="1">
                        <a:solidFill>
                          <a:srgbClr val="003366"/>
                        </a:solidFill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66"/>
                            </a:solidFill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4(</m:t>
                        </m:r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𝑥</m:t>
                        </m:r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−3)</m:t>
                        </m:r>
                      </m:e>
                      <m:sup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6</m:t>
                        </m:r>
                      </m:sup>
                    </m:sSup>
                    <m:r>
                      <a:rPr lang="en-US" b="0" i="1">
                        <a:solidFill>
                          <a:srgbClr val="003366"/>
                        </a:solidFill>
                      </a:rPr>
                      <m:t>−7</m:t>
                    </m:r>
                    <m:sSup>
                      <m:sSupPr>
                        <m:ctrlPr>
                          <a:rPr lang="en-US" i="1">
                            <a:solidFill>
                              <a:srgbClr val="003366"/>
                            </a:solidFill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𝑥</m:t>
                        </m:r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−3)</m:t>
                        </m:r>
                      </m:e>
                      <m:sup>
                        <m:r>
                          <a:rPr lang="en-US" b="0" i="1">
                            <a:solidFill>
                              <a:srgbClr val="003366"/>
                            </a:solidFill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rgbClr val="003366"/>
                        </a:solidFill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634" y="404313"/>
                <a:ext cx="10515600" cy="1325563"/>
              </a:xfrm>
              <a:blipFill>
                <a:blip r:embed="rId2"/>
                <a:stretch>
                  <a:fillRect l="-2029" t="-28440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59" y="4705651"/>
            <a:ext cx="5706233" cy="14721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3" y="1483314"/>
            <a:ext cx="6450875" cy="28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61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97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The legs a and b of a right triangle are given. Find the hypotenuse c and the perimeter P of the triangle: c=√(a^(2+) b^2 ), P=a+b+c.</vt:lpstr>
      <vt:lpstr>Given the radius R of a circle, find the length L of the circumference and the area S of the circle:  L = 2·π·R,        S = π·R^2. Use 3.14 for a value of π. </vt:lpstr>
      <vt:lpstr>Given an independent variable x, find the value of a function    f = 〖3x〗^6-〖6x〗^2 − 7.  </vt:lpstr>
      <vt:lpstr>Given an independent variable x, find the value of a function  f=〖4(x-3)〗^6-7〖(x-3)〗^3+2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120</cp:revision>
  <dcterms:created xsi:type="dcterms:W3CDTF">2020-08-31T23:04:32Z</dcterms:created>
  <dcterms:modified xsi:type="dcterms:W3CDTF">2020-09-21T17:16:26Z</dcterms:modified>
</cp:coreProperties>
</file>