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97" r:id="rId4"/>
    <p:sldId id="298" r:id="rId5"/>
    <p:sldId id="299" r:id="rId6"/>
    <p:sldId id="300" r:id="rId7"/>
    <p:sldId id="30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1" autoAdjust="0"/>
    <p:restoredTop sz="94660"/>
  </p:normalViewPr>
  <p:slideViewPr>
    <p:cSldViewPr snapToGrid="0">
      <p:cViewPr varScale="1">
        <p:scale>
          <a:sx n="73" d="100"/>
          <a:sy n="73" d="100"/>
        </p:scale>
        <p:origin x="5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F3B96108-A747-4342-85D4-78B7613F4C06}" type="datetimeFigureOut">
              <a:rPr lang="en-US" smtClean="0"/>
              <a:t>9/23/2020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429037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3B96108-A747-4342-85D4-78B7613F4C06}" type="datetimeFigureOut">
              <a:rPr lang="en-US" smtClean="0"/>
              <a:t>9/23/2020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90397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3B96108-A747-4342-85D4-78B7613F4C06}" type="datetimeFigureOut">
              <a:rPr lang="en-US" smtClean="0"/>
              <a:t>9/23/2020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93814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F3B96108-A747-4342-85D4-78B7613F4C06}" type="datetimeFigureOut">
              <a:rPr lang="en-US" smtClean="0"/>
              <a:t>9/23/2020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266740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3B96108-A747-4342-85D4-78B7613F4C06}" type="datetimeFigureOut">
              <a:rPr lang="en-US" smtClean="0"/>
              <a:t>9/23/2020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418095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F3B96108-A747-4342-85D4-78B7613F4C06}" type="datetimeFigureOut">
              <a:rPr lang="en-US" smtClean="0"/>
              <a:t>9/23/2020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157282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F3B96108-A747-4342-85D4-78B7613F4C06}" type="datetimeFigureOut">
              <a:rPr lang="en-US" smtClean="0"/>
              <a:t>9/23/2020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276391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F3B96108-A747-4342-85D4-78B7613F4C06}" type="datetimeFigureOut">
              <a:rPr lang="en-US" smtClean="0"/>
              <a:t>9/23/2020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7075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96108-A747-4342-85D4-78B7613F4C06}" type="datetimeFigureOut">
              <a:rPr lang="en-US" smtClean="0"/>
              <a:t>9/23/2020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10963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3B96108-A747-4342-85D4-78B7613F4C06}" type="datetimeFigureOut">
              <a:rPr lang="en-US" smtClean="0"/>
              <a:t>9/23/2020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398388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3B96108-A747-4342-85D4-78B7613F4C06}" type="datetimeFigureOut">
              <a:rPr lang="en-US" smtClean="0"/>
              <a:t>9/23/2020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B0B2583-639B-4C46-9023-BDF94F212140}" type="slidenum">
              <a:rPr lang="en-US" smtClean="0"/>
              <a:t>‹#›</a:t>
            </a:fld>
            <a:endParaRPr lang="en-US"/>
          </a:p>
        </p:txBody>
      </p:sp>
    </p:spTree>
    <p:extLst>
      <p:ext uri="{BB962C8B-B14F-4D97-AF65-F5344CB8AC3E}">
        <p14:creationId xmlns:p14="http://schemas.microsoft.com/office/powerpoint/2010/main" val="70400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96108-A747-4342-85D4-78B7613F4C06}" type="datetimeFigureOut">
              <a:rPr lang="en-US" smtClean="0"/>
              <a:t>9/23/2020</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B2583-639B-4C46-9023-BDF94F212140}" type="slidenum">
              <a:rPr lang="en-US" smtClean="0"/>
              <a:t>‹#›</a:t>
            </a:fld>
            <a:endParaRPr lang="en-US"/>
          </a:p>
        </p:txBody>
      </p:sp>
    </p:spTree>
    <p:extLst>
      <p:ext uri="{BB962C8B-B14F-4D97-AF65-F5344CB8AC3E}">
        <p14:creationId xmlns:p14="http://schemas.microsoft.com/office/powerpoint/2010/main" val="264107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48193" y="1148488"/>
            <a:ext cx="11403876" cy="1059134"/>
          </a:xfrm>
        </p:spPr>
        <p:txBody>
          <a:bodyPr>
            <a:noAutofit/>
          </a:bodyPr>
          <a:lstStyle/>
          <a:p>
            <a:pPr lvl="0" algn="just"/>
            <a:r>
              <a:rPr lang="en-US" sz="3600" dirty="0" smtClean="0">
                <a:solidFill>
                  <a:srgbClr val="003366"/>
                </a:solidFill>
                <a:latin typeface="Times New Roman" panose="02020603050405020304" pitchFamily="18" charset="0"/>
                <a:cs typeface="Times New Roman" panose="02020603050405020304" pitchFamily="18" charset="0"/>
              </a:rPr>
              <a:t>A </a:t>
            </a:r>
            <a:r>
              <a:rPr lang="en-US" sz="3600" dirty="0">
                <a:solidFill>
                  <a:srgbClr val="003366"/>
                </a:solidFill>
                <a:latin typeface="Times New Roman" panose="02020603050405020304" pitchFamily="18" charset="0"/>
                <a:cs typeface="Times New Roman" panose="02020603050405020304" pitchFamily="18" charset="0"/>
              </a:rPr>
              <a:t>two-digit integer is given. Output its left digit (a tens digit) and then its right digit (a ones digit). Use the operator of integer division for obtaining the tens digit and the operator of taking remainder for obtaining the ones digit.</a:t>
            </a:r>
            <a:endParaRPr lang="en-US" sz="3600" dirty="0">
              <a:solidFill>
                <a:srgbClr val="003366"/>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633140" y="2395129"/>
            <a:ext cx="5597843" cy="3897090"/>
          </a:xfrm>
          <a:prstGeom prst="rect">
            <a:avLst/>
          </a:prstGeom>
        </p:spPr>
      </p:pic>
      <p:pic>
        <p:nvPicPr>
          <p:cNvPr id="4" name="Рисунок 3"/>
          <p:cNvPicPr>
            <a:picLocks noChangeAspect="1"/>
          </p:cNvPicPr>
          <p:nvPr/>
        </p:nvPicPr>
        <p:blipFill>
          <a:blip r:embed="rId3"/>
          <a:stretch>
            <a:fillRect/>
          </a:stretch>
        </p:blipFill>
        <p:spPr>
          <a:xfrm>
            <a:off x="7149736" y="3201487"/>
            <a:ext cx="4280263" cy="1848295"/>
          </a:xfrm>
          <a:prstGeom prst="rect">
            <a:avLst/>
          </a:prstGeom>
        </p:spPr>
      </p:pic>
    </p:spTree>
    <p:extLst>
      <p:ext uri="{BB962C8B-B14F-4D97-AF65-F5344CB8AC3E}">
        <p14:creationId xmlns:p14="http://schemas.microsoft.com/office/powerpoint/2010/main" val="3412918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85298"/>
          </a:xfrm>
        </p:spPr>
        <p:txBody>
          <a:bodyPr>
            <a:normAutofit fontScale="90000"/>
          </a:bodyPr>
          <a:lstStyle/>
          <a:p>
            <a:pPr lvl="0"/>
            <a:r>
              <a:rPr lang="en-US" dirty="0">
                <a:solidFill>
                  <a:srgbClr val="003366"/>
                </a:solidFill>
                <a:latin typeface="Times New Roman" panose="02020603050405020304" pitchFamily="18" charset="0"/>
                <a:cs typeface="Times New Roman" panose="02020603050405020304" pitchFamily="18" charset="0"/>
              </a:rPr>
              <a:t>A two-digit integer is given. Find the sum and the product of its digits.</a:t>
            </a:r>
            <a:r>
              <a:rPr lang="en-US" dirty="0"/>
              <a:t/>
            </a:r>
            <a:br>
              <a:rPr lang="en-US" dirty="0"/>
            </a:br>
            <a:endParaRPr lang="en-US" dirty="0"/>
          </a:p>
        </p:txBody>
      </p:sp>
      <p:pic>
        <p:nvPicPr>
          <p:cNvPr id="3" name="Рисунок 2"/>
          <p:cNvPicPr>
            <a:picLocks noChangeAspect="1"/>
          </p:cNvPicPr>
          <p:nvPr/>
        </p:nvPicPr>
        <p:blipFill>
          <a:blip r:embed="rId2"/>
          <a:stretch>
            <a:fillRect/>
          </a:stretch>
        </p:blipFill>
        <p:spPr>
          <a:xfrm>
            <a:off x="6755674" y="4904422"/>
            <a:ext cx="5029200" cy="1438275"/>
          </a:xfrm>
          <a:prstGeom prst="rect">
            <a:avLst/>
          </a:prstGeom>
        </p:spPr>
      </p:pic>
      <p:pic>
        <p:nvPicPr>
          <p:cNvPr id="5" name="Рисунок 4"/>
          <p:cNvPicPr>
            <a:picLocks noChangeAspect="1"/>
          </p:cNvPicPr>
          <p:nvPr/>
        </p:nvPicPr>
        <p:blipFill>
          <a:blip r:embed="rId3"/>
          <a:stretch>
            <a:fillRect/>
          </a:stretch>
        </p:blipFill>
        <p:spPr>
          <a:xfrm>
            <a:off x="955766" y="1437187"/>
            <a:ext cx="7848600" cy="3188176"/>
          </a:xfrm>
          <a:prstGeom prst="rect">
            <a:avLst/>
          </a:prstGeom>
        </p:spPr>
      </p:pic>
    </p:spTree>
    <p:extLst>
      <p:ext uri="{BB962C8B-B14F-4D97-AF65-F5344CB8AC3E}">
        <p14:creationId xmlns:p14="http://schemas.microsoft.com/office/powerpoint/2010/main" val="74236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6131" y="156119"/>
            <a:ext cx="11166566" cy="1325563"/>
          </a:xfrm>
        </p:spPr>
        <p:txBody>
          <a:bodyPr>
            <a:normAutofit fontScale="90000"/>
          </a:bodyPr>
          <a:lstStyle/>
          <a:p>
            <a:pPr lvl="0"/>
            <a:r>
              <a:rPr lang="en-US" dirty="0">
                <a:solidFill>
                  <a:srgbClr val="003366"/>
                </a:solidFill>
                <a:latin typeface="Times New Roman" panose="02020603050405020304" pitchFamily="18" charset="0"/>
                <a:cs typeface="Times New Roman" panose="02020603050405020304" pitchFamily="18" charset="0"/>
              </a:rPr>
              <a:t>A two-digit integer is given. Output an integer obtained from the given one by exchange of its digits.</a:t>
            </a:r>
          </a:p>
        </p:txBody>
      </p:sp>
      <p:pic>
        <p:nvPicPr>
          <p:cNvPr id="3" name="Рисунок 2"/>
          <p:cNvPicPr>
            <a:picLocks noChangeAspect="1"/>
          </p:cNvPicPr>
          <p:nvPr/>
        </p:nvPicPr>
        <p:blipFill>
          <a:blip r:embed="rId2"/>
          <a:stretch>
            <a:fillRect/>
          </a:stretch>
        </p:blipFill>
        <p:spPr>
          <a:xfrm>
            <a:off x="616131" y="1598022"/>
            <a:ext cx="7195458" cy="3240339"/>
          </a:xfrm>
          <a:prstGeom prst="rect">
            <a:avLst/>
          </a:prstGeom>
        </p:spPr>
      </p:pic>
      <p:pic>
        <p:nvPicPr>
          <p:cNvPr id="4" name="Рисунок 3"/>
          <p:cNvPicPr>
            <a:picLocks noChangeAspect="1"/>
          </p:cNvPicPr>
          <p:nvPr/>
        </p:nvPicPr>
        <p:blipFill>
          <a:blip r:embed="rId3"/>
          <a:stretch>
            <a:fillRect/>
          </a:stretch>
        </p:blipFill>
        <p:spPr>
          <a:xfrm>
            <a:off x="6643823" y="4954701"/>
            <a:ext cx="4888964" cy="1505359"/>
          </a:xfrm>
          <a:prstGeom prst="rect">
            <a:avLst/>
          </a:prstGeom>
        </p:spPr>
      </p:pic>
    </p:spTree>
    <p:extLst>
      <p:ext uri="{BB962C8B-B14F-4D97-AF65-F5344CB8AC3E}">
        <p14:creationId xmlns:p14="http://schemas.microsoft.com/office/powerpoint/2010/main" val="52612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1628" y="312874"/>
            <a:ext cx="11153504" cy="1325563"/>
          </a:xfrm>
        </p:spPr>
        <p:txBody>
          <a:bodyPr>
            <a:normAutofit fontScale="90000"/>
          </a:bodyPr>
          <a:lstStyle/>
          <a:p>
            <a:r>
              <a:rPr lang="en-US" dirty="0" smtClean="0">
                <a:solidFill>
                  <a:srgbClr val="003366"/>
                </a:solidFill>
                <a:latin typeface="Times New Roman" panose="02020603050405020304" pitchFamily="18" charset="0"/>
                <a:cs typeface="Times New Roman" panose="02020603050405020304" pitchFamily="18" charset="0"/>
              </a:rPr>
              <a:t>A </a:t>
            </a:r>
            <a:r>
              <a:rPr lang="en-US" dirty="0">
                <a:solidFill>
                  <a:srgbClr val="003366"/>
                </a:solidFill>
                <a:latin typeface="Times New Roman" panose="02020603050405020304" pitchFamily="18" charset="0"/>
                <a:cs typeface="Times New Roman" panose="02020603050405020304" pitchFamily="18" charset="0"/>
              </a:rPr>
              <a:t>three-digit integer is given. Using one operator of integer division find first digit of the given integer (a hundreds digit)</a:t>
            </a:r>
          </a:p>
        </p:txBody>
      </p:sp>
      <p:pic>
        <p:nvPicPr>
          <p:cNvPr id="3" name="Рисунок 2"/>
          <p:cNvPicPr>
            <a:picLocks noChangeAspect="1"/>
          </p:cNvPicPr>
          <p:nvPr/>
        </p:nvPicPr>
        <p:blipFill>
          <a:blip r:embed="rId2"/>
          <a:stretch>
            <a:fillRect/>
          </a:stretch>
        </p:blipFill>
        <p:spPr>
          <a:xfrm>
            <a:off x="6858000" y="5084694"/>
            <a:ext cx="5038709" cy="1535863"/>
          </a:xfrm>
          <a:prstGeom prst="rect">
            <a:avLst/>
          </a:prstGeom>
        </p:spPr>
      </p:pic>
      <p:pic>
        <p:nvPicPr>
          <p:cNvPr id="5" name="Рисунок 4"/>
          <p:cNvPicPr>
            <a:picLocks noChangeAspect="1"/>
          </p:cNvPicPr>
          <p:nvPr/>
        </p:nvPicPr>
        <p:blipFill>
          <a:blip r:embed="rId3"/>
          <a:stretch>
            <a:fillRect/>
          </a:stretch>
        </p:blipFill>
        <p:spPr>
          <a:xfrm>
            <a:off x="511628" y="2059304"/>
            <a:ext cx="6590122" cy="2760889"/>
          </a:xfrm>
          <a:prstGeom prst="rect">
            <a:avLst/>
          </a:prstGeom>
        </p:spPr>
      </p:pic>
    </p:spTree>
    <p:extLst>
      <p:ext uri="{BB962C8B-B14F-4D97-AF65-F5344CB8AC3E}">
        <p14:creationId xmlns:p14="http://schemas.microsoft.com/office/powerpoint/2010/main" val="42788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4949" y="365125"/>
            <a:ext cx="10948851" cy="1325563"/>
          </a:xfrm>
        </p:spPr>
        <p:txBody>
          <a:bodyPr>
            <a:normAutofit fontScale="90000"/>
          </a:bodyPr>
          <a:lstStyle/>
          <a:p>
            <a:pPr lvl="0"/>
            <a:r>
              <a:rPr lang="en-US" dirty="0">
                <a:solidFill>
                  <a:srgbClr val="003366"/>
                </a:solidFill>
                <a:latin typeface="Times New Roman" panose="02020603050405020304" pitchFamily="18" charset="0"/>
                <a:cs typeface="Times New Roman" panose="02020603050405020304" pitchFamily="18" charset="0"/>
              </a:rPr>
              <a:t>A three-digit integer is given. Output its last digit (a ones digit) and then its middle digit (a tens digit). </a:t>
            </a:r>
            <a:r>
              <a:rPr lang="en-US" dirty="0"/>
              <a:t/>
            </a:r>
            <a:br>
              <a:rPr lang="en-US" dirty="0"/>
            </a:br>
            <a:endParaRPr lang="en-US" dirty="0"/>
          </a:p>
        </p:txBody>
      </p:sp>
      <p:pic>
        <p:nvPicPr>
          <p:cNvPr id="3" name="Рисунок 2"/>
          <p:cNvPicPr>
            <a:picLocks noChangeAspect="1"/>
          </p:cNvPicPr>
          <p:nvPr/>
        </p:nvPicPr>
        <p:blipFill>
          <a:blip r:embed="rId2"/>
          <a:stretch>
            <a:fillRect/>
          </a:stretch>
        </p:blipFill>
        <p:spPr>
          <a:xfrm>
            <a:off x="7169271" y="2660740"/>
            <a:ext cx="4184529" cy="2081076"/>
          </a:xfrm>
          <a:prstGeom prst="rect">
            <a:avLst/>
          </a:prstGeom>
        </p:spPr>
      </p:pic>
      <p:pic>
        <p:nvPicPr>
          <p:cNvPr id="4" name="Рисунок 3"/>
          <p:cNvPicPr>
            <a:picLocks noChangeAspect="1"/>
          </p:cNvPicPr>
          <p:nvPr/>
        </p:nvPicPr>
        <p:blipFill>
          <a:blip r:embed="rId3"/>
          <a:stretch>
            <a:fillRect/>
          </a:stretch>
        </p:blipFill>
        <p:spPr>
          <a:xfrm>
            <a:off x="404949" y="1690688"/>
            <a:ext cx="6648994" cy="4556235"/>
          </a:xfrm>
          <a:prstGeom prst="rect">
            <a:avLst/>
          </a:prstGeom>
        </p:spPr>
      </p:pic>
    </p:spTree>
    <p:extLst>
      <p:ext uri="{BB962C8B-B14F-4D97-AF65-F5344CB8AC3E}">
        <p14:creationId xmlns:p14="http://schemas.microsoft.com/office/powerpoint/2010/main" val="308574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8011" y="365125"/>
            <a:ext cx="11573692" cy="1325563"/>
          </a:xfrm>
        </p:spPr>
        <p:txBody>
          <a:bodyPr>
            <a:normAutofit fontScale="90000"/>
          </a:bodyPr>
          <a:lstStyle/>
          <a:p>
            <a:pPr lvl="0"/>
            <a:r>
              <a:rPr lang="en-US" dirty="0">
                <a:solidFill>
                  <a:srgbClr val="003366"/>
                </a:solidFill>
                <a:latin typeface="Times New Roman" panose="02020603050405020304" pitchFamily="18" charset="0"/>
                <a:cs typeface="Times New Roman" panose="02020603050405020304" pitchFamily="18" charset="0"/>
              </a:rPr>
              <a:t>A three-digit integer is given. Find the sum and the product of its digits.</a:t>
            </a:r>
            <a:r>
              <a:rPr lang="en-US" dirty="0"/>
              <a:t/>
            </a:r>
            <a:br>
              <a:rPr lang="en-US" dirty="0"/>
            </a:br>
            <a:endParaRPr lang="en-US" dirty="0"/>
          </a:p>
        </p:txBody>
      </p:sp>
      <p:pic>
        <p:nvPicPr>
          <p:cNvPr id="3" name="Рисунок 2"/>
          <p:cNvPicPr>
            <a:picLocks noChangeAspect="1"/>
          </p:cNvPicPr>
          <p:nvPr/>
        </p:nvPicPr>
        <p:blipFill>
          <a:blip r:embed="rId2"/>
          <a:stretch>
            <a:fillRect/>
          </a:stretch>
        </p:blipFill>
        <p:spPr>
          <a:xfrm>
            <a:off x="5995850" y="4936943"/>
            <a:ext cx="5885683" cy="1594485"/>
          </a:xfrm>
          <a:prstGeom prst="rect">
            <a:avLst/>
          </a:prstGeom>
        </p:spPr>
      </p:pic>
      <p:pic>
        <p:nvPicPr>
          <p:cNvPr id="4" name="Рисунок 3"/>
          <p:cNvPicPr>
            <a:picLocks noChangeAspect="1"/>
          </p:cNvPicPr>
          <p:nvPr/>
        </p:nvPicPr>
        <p:blipFill rotWithShape="1">
          <a:blip r:embed="rId3"/>
          <a:srcRect l="541"/>
          <a:stretch/>
        </p:blipFill>
        <p:spPr>
          <a:xfrm>
            <a:off x="535577" y="1490999"/>
            <a:ext cx="7680960" cy="3223230"/>
          </a:xfrm>
          <a:prstGeom prst="rect">
            <a:avLst/>
          </a:prstGeom>
        </p:spPr>
      </p:pic>
    </p:spTree>
    <p:extLst>
      <p:ext uri="{BB962C8B-B14F-4D97-AF65-F5344CB8AC3E}">
        <p14:creationId xmlns:p14="http://schemas.microsoft.com/office/powerpoint/2010/main" val="72322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6571" y="365125"/>
            <a:ext cx="11717383" cy="1325563"/>
          </a:xfrm>
        </p:spPr>
        <p:txBody>
          <a:bodyPr>
            <a:normAutofit fontScale="90000"/>
          </a:bodyPr>
          <a:lstStyle/>
          <a:p>
            <a:pPr lvl="0"/>
            <a:r>
              <a:rPr lang="en-US" dirty="0">
                <a:solidFill>
                  <a:srgbClr val="003366"/>
                </a:solidFill>
                <a:latin typeface="Times New Roman" panose="02020603050405020304" pitchFamily="18" charset="0"/>
                <a:cs typeface="Times New Roman" panose="02020603050405020304" pitchFamily="18" charset="0"/>
              </a:rPr>
              <a:t>A three-digit integer is given. Output an integer obtained from the given one by reading it from right to left.</a:t>
            </a:r>
            <a:r>
              <a:rPr lang="en-US" dirty="0"/>
              <a:t/>
            </a:r>
            <a:br>
              <a:rPr lang="en-US" dirty="0"/>
            </a:br>
            <a:endParaRPr lang="en-US" dirty="0"/>
          </a:p>
        </p:txBody>
      </p:sp>
      <p:pic>
        <p:nvPicPr>
          <p:cNvPr id="3" name="Рисунок 2"/>
          <p:cNvPicPr>
            <a:picLocks noChangeAspect="1"/>
          </p:cNvPicPr>
          <p:nvPr/>
        </p:nvPicPr>
        <p:blipFill>
          <a:blip r:embed="rId2"/>
          <a:stretch>
            <a:fillRect/>
          </a:stretch>
        </p:blipFill>
        <p:spPr>
          <a:xfrm>
            <a:off x="6922633" y="5103221"/>
            <a:ext cx="4650727" cy="1389017"/>
          </a:xfrm>
          <a:prstGeom prst="rect">
            <a:avLst/>
          </a:prstGeom>
        </p:spPr>
      </p:pic>
      <p:pic>
        <p:nvPicPr>
          <p:cNvPr id="4" name="Рисунок 3"/>
          <p:cNvPicPr>
            <a:picLocks noChangeAspect="1"/>
          </p:cNvPicPr>
          <p:nvPr/>
        </p:nvPicPr>
        <p:blipFill>
          <a:blip r:embed="rId3"/>
          <a:stretch>
            <a:fillRect/>
          </a:stretch>
        </p:blipFill>
        <p:spPr>
          <a:xfrm>
            <a:off x="326571" y="1516787"/>
            <a:ext cx="7981406" cy="3336314"/>
          </a:xfrm>
          <a:prstGeom prst="rect">
            <a:avLst/>
          </a:prstGeom>
        </p:spPr>
      </p:pic>
    </p:spTree>
    <p:extLst>
      <p:ext uri="{BB962C8B-B14F-4D97-AF65-F5344CB8AC3E}">
        <p14:creationId xmlns:p14="http://schemas.microsoft.com/office/powerpoint/2010/main" val="326791601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TotalTime>
  <Words>171</Words>
  <Application>Microsoft Office PowerPoint</Application>
  <PresentationFormat>Широкоэкранный</PresentationFormat>
  <Paragraphs>7</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Calibri Light</vt:lpstr>
      <vt:lpstr>Times New Roman</vt:lpstr>
      <vt:lpstr>Тема Office</vt:lpstr>
      <vt:lpstr>A two-digit integer is given. Output its left digit (a tens digit) and then its right digit (a ones digit). Use the operator of integer division for obtaining the tens digit and the operator of taking remainder for obtaining the ones digit.</vt:lpstr>
      <vt:lpstr>A two-digit integer is given. Find the sum and the product of its digits. </vt:lpstr>
      <vt:lpstr>A two-digit integer is given. Output an integer obtained from the given one by exchange of its digits.</vt:lpstr>
      <vt:lpstr>A three-digit integer is given. Using one operator of integer division find first digit of the given integer (a hundreds digit)</vt:lpstr>
      <vt:lpstr>A three-digit integer is given. Output its last digit (a ones digit) and then its middle digit (a tens digit).  </vt:lpstr>
      <vt:lpstr>A three-digit integer is given. Find the sum and the product of its digits. </vt:lpstr>
      <vt:lpstr>A three-digit integer is given. Output an integer obtained from the given one by reading it from right to left.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(Programmirlemäge giriş)</dc:title>
  <dc:creator>HYweOU</dc:creator>
  <cp:lastModifiedBy>HYweOU</cp:lastModifiedBy>
  <cp:revision>133</cp:revision>
  <dcterms:created xsi:type="dcterms:W3CDTF">2020-08-31T23:04:32Z</dcterms:created>
  <dcterms:modified xsi:type="dcterms:W3CDTF">2020-09-23T05:38:53Z</dcterms:modified>
</cp:coreProperties>
</file>