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6" r:id="rId3"/>
    <p:sldId id="297" r:id="rId4"/>
    <p:sldId id="298" r:id="rId5"/>
    <p:sldId id="300" r:id="rId6"/>
    <p:sldId id="301" r:id="rId7"/>
    <p:sldId id="30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F33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7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7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4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0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5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2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1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8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0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6108-A747-4342-85D4-78B7613F4C0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7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4319" y="325528"/>
            <a:ext cx="11403876" cy="1059134"/>
          </a:xfrm>
        </p:spPr>
        <p:txBody>
          <a:bodyPr>
            <a:noAutofit/>
          </a:bodyPr>
          <a:lstStyle/>
          <a:p>
            <a:pPr lvl="0" algn="just"/>
            <a:r>
              <a:rPr lang="en-US" sz="36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 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a user the age. If the user is older than or equal to 40 output “You are old”, else “You are young”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837" y="4646567"/>
            <a:ext cx="6089315" cy="116640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13649"/>
          <a:stretch/>
        </p:blipFill>
        <p:spPr>
          <a:xfrm>
            <a:off x="421821" y="1632857"/>
            <a:ext cx="6861131" cy="253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1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4319" y="325528"/>
            <a:ext cx="11403876" cy="1059134"/>
          </a:xfrm>
        </p:spPr>
        <p:txBody>
          <a:bodyPr>
            <a:noAutofit/>
          </a:bodyPr>
          <a:lstStyle/>
          <a:p>
            <a:pPr lvl="0" algn="just"/>
            <a:r>
              <a:rPr lang="en-US" sz="36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user his height. If the height is higher than or equal to 165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“You are tall”, else “You are short”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207" y="5209358"/>
            <a:ext cx="8464717" cy="10477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1851557"/>
            <a:ext cx="8972822" cy="253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444" y="612911"/>
            <a:ext cx="11403876" cy="1059134"/>
          </a:xfrm>
        </p:spPr>
        <p:txBody>
          <a:bodyPr>
            <a:noAutofit/>
          </a:bodyPr>
          <a:lstStyle/>
          <a:p>
            <a:pPr lvl="0" algn="just"/>
            <a:r>
              <a:rPr lang="en-US" sz="36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user a number. If the number is higher than 50, then add 1 to that number, else minus 2 from that number. Output the gotten number.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119" y="4899388"/>
            <a:ext cx="5746748" cy="137078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01" y="1952255"/>
            <a:ext cx="6512967" cy="278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2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9301" y="1122362"/>
            <a:ext cx="11403876" cy="1059134"/>
          </a:xfrm>
        </p:spPr>
        <p:txBody>
          <a:bodyPr>
            <a:noAutofit/>
          </a:bodyPr>
          <a:lstStyle/>
          <a:p>
            <a:pPr lvl="0" algn="just"/>
            <a:r>
              <a:rPr lang="en-US" sz="36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given a number. If the number is positive then the program outputs: “The number is positive”. But if the number is negative then the program outputs: “The number is negative”.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970" y="5311488"/>
            <a:ext cx="5131099" cy="125191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01" y="2414080"/>
            <a:ext cx="6627821" cy="289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9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8673" y="632595"/>
            <a:ext cx="11403876" cy="1059134"/>
          </a:xfrm>
        </p:spPr>
        <p:txBody>
          <a:bodyPr>
            <a:noAutofit/>
          </a:bodyPr>
          <a:lstStyle/>
          <a:p>
            <a:pPr lvl="0" algn="just"/>
            <a:r>
              <a:rPr lang="en-US" sz="360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Ulanyjydan</a:t>
            </a:r>
            <a:r>
              <a:rPr lang="en-US" sz="36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almaly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alnan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sanyň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köküni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hasaplamaly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Emma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otrisatel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sandan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kök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alyp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bolmaýandygyny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göz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öňünde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tutmaly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434" y="5116694"/>
            <a:ext cx="5472711" cy="111428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72" y="2188844"/>
            <a:ext cx="8661083" cy="247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7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8672" y="373516"/>
            <a:ext cx="11403876" cy="1059134"/>
          </a:xfrm>
        </p:spPr>
        <p:txBody>
          <a:bodyPr>
            <a:noAutofit/>
          </a:bodyPr>
          <a:lstStyle/>
          <a:p>
            <a:pPr lvl="0" algn="just"/>
            <a:r>
              <a:rPr lang="en-US" sz="36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given two numbers. And the program outputs the smallest one.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695" y="5059411"/>
            <a:ext cx="4135755" cy="126301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12" y="1753689"/>
            <a:ext cx="6492447" cy="280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8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2546" y="190636"/>
            <a:ext cx="11403876" cy="1059134"/>
          </a:xfrm>
        </p:spPr>
        <p:txBody>
          <a:bodyPr>
            <a:noAutofit/>
          </a:bodyPr>
          <a:lstStyle/>
          <a:p>
            <a:pPr lvl="0" algn="just"/>
            <a:r>
              <a:rPr lang="en-US" sz="36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real numbers, output the larger value and then the smaller value of them.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654" y="4542335"/>
            <a:ext cx="4268234" cy="176702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85" y="1419587"/>
            <a:ext cx="6386513" cy="361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8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3155</TotalTime>
  <Words>180</Words>
  <Application>Microsoft Office PowerPoint</Application>
  <PresentationFormat>Широкоэкранный</PresentationFormat>
  <Paragraphs>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Ask from a user the age. If the user is older than or equal to 40 output “You are old”, else “You are young”</vt:lpstr>
      <vt:lpstr>Get from user his height. If the height is higher than or equal to 165 sm “You are tall”, else “You are short”</vt:lpstr>
      <vt:lpstr>Get from user a number. If the number is higher than 50, then add 1 to that number, else minus 2 from that number. Output the gotten number.</vt:lpstr>
      <vt:lpstr>By user given a number. If the number is positive then the program outputs: “The number is positive”. But if the number is negative then the program outputs: “The number is negative”.</vt:lpstr>
      <vt:lpstr>Ulanyjydan bir san almaly we alnan  sanyň köküni hasaplamaly. Emma otrisatel sandan kök alyp bolmaýandygyny göz öňünde tutmaly.</vt:lpstr>
      <vt:lpstr>By user given two numbers. And the program outputs the smallest one.</vt:lpstr>
      <vt:lpstr>Given two real numbers, output the larger value and then the smaller value of them.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(Programmirlemäge giriş)</dc:title>
  <dc:creator>HYweOU</dc:creator>
  <cp:lastModifiedBy>HYweOU</cp:lastModifiedBy>
  <cp:revision>150</cp:revision>
  <dcterms:created xsi:type="dcterms:W3CDTF">2020-08-31T23:04:32Z</dcterms:created>
  <dcterms:modified xsi:type="dcterms:W3CDTF">2020-10-09T16:51:35Z</dcterms:modified>
</cp:coreProperties>
</file>