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8" r:id="rId2"/>
    <p:sldId id="299" r:id="rId3"/>
    <p:sldId id="300" r:id="rId4"/>
    <p:sldId id="301" r:id="rId5"/>
    <p:sldId id="303" r:id="rId6"/>
    <p:sldId id="305" r:id="rId7"/>
    <p:sldId id="304" r:id="rId8"/>
    <p:sldId id="306" r:id="rId9"/>
    <p:sldId id="302" r:id="rId10"/>
    <p:sldId id="309" r:id="rId11"/>
    <p:sldId id="30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33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2" autoAdjust="0"/>
    <p:restoredTop sz="94660"/>
  </p:normalViewPr>
  <p:slideViewPr>
    <p:cSldViewPr snapToGrid="0">
      <p:cViewPr varScale="1">
        <p:scale>
          <a:sx n="73" d="100"/>
          <a:sy n="73" d="100"/>
        </p:scale>
        <p:origin x="4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F3B96108-A747-4342-85D4-78B7613F4C06}" type="datetimeFigureOut">
              <a:rPr lang="en-US" smtClean="0"/>
              <a:t>10/12/2020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1B0B2583-639B-4C46-9023-BDF94F212140}" type="slidenum">
              <a:rPr lang="en-US" smtClean="0"/>
              <a:t>‹#›</a:t>
            </a:fld>
            <a:endParaRPr lang="en-US"/>
          </a:p>
        </p:txBody>
      </p:sp>
    </p:spTree>
    <p:extLst>
      <p:ext uri="{BB962C8B-B14F-4D97-AF65-F5344CB8AC3E}">
        <p14:creationId xmlns:p14="http://schemas.microsoft.com/office/powerpoint/2010/main" val="4290370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F3B96108-A747-4342-85D4-78B7613F4C06}" type="datetimeFigureOut">
              <a:rPr lang="en-US" smtClean="0"/>
              <a:t>10/12/2020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1B0B2583-639B-4C46-9023-BDF94F212140}" type="slidenum">
              <a:rPr lang="en-US" smtClean="0"/>
              <a:t>‹#›</a:t>
            </a:fld>
            <a:endParaRPr lang="en-US"/>
          </a:p>
        </p:txBody>
      </p:sp>
    </p:spTree>
    <p:extLst>
      <p:ext uri="{BB962C8B-B14F-4D97-AF65-F5344CB8AC3E}">
        <p14:creationId xmlns:p14="http://schemas.microsoft.com/office/powerpoint/2010/main" val="903975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F3B96108-A747-4342-85D4-78B7613F4C06}" type="datetimeFigureOut">
              <a:rPr lang="en-US" smtClean="0"/>
              <a:t>10/12/2020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1B0B2583-639B-4C46-9023-BDF94F212140}" type="slidenum">
              <a:rPr lang="en-US" smtClean="0"/>
              <a:t>‹#›</a:t>
            </a:fld>
            <a:endParaRPr lang="en-US"/>
          </a:p>
        </p:txBody>
      </p:sp>
    </p:spTree>
    <p:extLst>
      <p:ext uri="{BB962C8B-B14F-4D97-AF65-F5344CB8AC3E}">
        <p14:creationId xmlns:p14="http://schemas.microsoft.com/office/powerpoint/2010/main" val="938141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F3B96108-A747-4342-85D4-78B7613F4C06}" type="datetimeFigureOut">
              <a:rPr lang="en-US" smtClean="0"/>
              <a:t>10/12/2020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1B0B2583-639B-4C46-9023-BDF94F212140}" type="slidenum">
              <a:rPr lang="en-US" smtClean="0"/>
              <a:t>‹#›</a:t>
            </a:fld>
            <a:endParaRPr lang="en-US"/>
          </a:p>
        </p:txBody>
      </p:sp>
    </p:spTree>
    <p:extLst>
      <p:ext uri="{BB962C8B-B14F-4D97-AF65-F5344CB8AC3E}">
        <p14:creationId xmlns:p14="http://schemas.microsoft.com/office/powerpoint/2010/main" val="2667407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F3B96108-A747-4342-85D4-78B7613F4C06}" type="datetimeFigureOut">
              <a:rPr lang="en-US" smtClean="0"/>
              <a:t>10/12/2020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1B0B2583-639B-4C46-9023-BDF94F212140}" type="slidenum">
              <a:rPr lang="en-US" smtClean="0"/>
              <a:t>‹#›</a:t>
            </a:fld>
            <a:endParaRPr lang="en-US"/>
          </a:p>
        </p:txBody>
      </p:sp>
    </p:spTree>
    <p:extLst>
      <p:ext uri="{BB962C8B-B14F-4D97-AF65-F5344CB8AC3E}">
        <p14:creationId xmlns:p14="http://schemas.microsoft.com/office/powerpoint/2010/main" val="4180958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F3B96108-A747-4342-85D4-78B7613F4C06}" type="datetimeFigureOut">
              <a:rPr lang="en-US" smtClean="0"/>
              <a:t>10/12/2020</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1B0B2583-639B-4C46-9023-BDF94F212140}" type="slidenum">
              <a:rPr lang="en-US" smtClean="0"/>
              <a:t>‹#›</a:t>
            </a:fld>
            <a:endParaRPr lang="en-US"/>
          </a:p>
        </p:txBody>
      </p:sp>
    </p:spTree>
    <p:extLst>
      <p:ext uri="{BB962C8B-B14F-4D97-AF65-F5344CB8AC3E}">
        <p14:creationId xmlns:p14="http://schemas.microsoft.com/office/powerpoint/2010/main" val="1572827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F3B96108-A747-4342-85D4-78B7613F4C06}" type="datetimeFigureOut">
              <a:rPr lang="en-US" smtClean="0"/>
              <a:t>10/12/2020</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1B0B2583-639B-4C46-9023-BDF94F212140}" type="slidenum">
              <a:rPr lang="en-US" smtClean="0"/>
              <a:t>‹#›</a:t>
            </a:fld>
            <a:endParaRPr lang="en-US"/>
          </a:p>
        </p:txBody>
      </p:sp>
    </p:spTree>
    <p:extLst>
      <p:ext uri="{BB962C8B-B14F-4D97-AF65-F5344CB8AC3E}">
        <p14:creationId xmlns:p14="http://schemas.microsoft.com/office/powerpoint/2010/main" val="2763917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F3B96108-A747-4342-85D4-78B7613F4C06}" type="datetimeFigureOut">
              <a:rPr lang="en-US" smtClean="0"/>
              <a:t>10/12/2020</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1B0B2583-639B-4C46-9023-BDF94F212140}" type="slidenum">
              <a:rPr lang="en-US" smtClean="0"/>
              <a:t>‹#›</a:t>
            </a:fld>
            <a:endParaRPr lang="en-US"/>
          </a:p>
        </p:txBody>
      </p:sp>
    </p:spTree>
    <p:extLst>
      <p:ext uri="{BB962C8B-B14F-4D97-AF65-F5344CB8AC3E}">
        <p14:creationId xmlns:p14="http://schemas.microsoft.com/office/powerpoint/2010/main" val="7075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3B96108-A747-4342-85D4-78B7613F4C06}" type="datetimeFigureOut">
              <a:rPr lang="en-US" smtClean="0"/>
              <a:t>10/12/2020</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1B0B2583-639B-4C46-9023-BDF94F212140}" type="slidenum">
              <a:rPr lang="en-US" smtClean="0"/>
              <a:t>‹#›</a:t>
            </a:fld>
            <a:endParaRPr lang="en-US"/>
          </a:p>
        </p:txBody>
      </p:sp>
    </p:spTree>
    <p:extLst>
      <p:ext uri="{BB962C8B-B14F-4D97-AF65-F5344CB8AC3E}">
        <p14:creationId xmlns:p14="http://schemas.microsoft.com/office/powerpoint/2010/main" val="109633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F3B96108-A747-4342-85D4-78B7613F4C06}" type="datetimeFigureOut">
              <a:rPr lang="en-US" smtClean="0"/>
              <a:t>10/12/2020</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1B0B2583-639B-4C46-9023-BDF94F212140}" type="slidenum">
              <a:rPr lang="en-US" smtClean="0"/>
              <a:t>‹#›</a:t>
            </a:fld>
            <a:endParaRPr lang="en-US"/>
          </a:p>
        </p:txBody>
      </p:sp>
    </p:spTree>
    <p:extLst>
      <p:ext uri="{BB962C8B-B14F-4D97-AF65-F5344CB8AC3E}">
        <p14:creationId xmlns:p14="http://schemas.microsoft.com/office/powerpoint/2010/main" val="3983883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F3B96108-A747-4342-85D4-78B7613F4C06}" type="datetimeFigureOut">
              <a:rPr lang="en-US" smtClean="0"/>
              <a:t>10/12/2020</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1B0B2583-639B-4C46-9023-BDF94F212140}" type="slidenum">
              <a:rPr lang="en-US" smtClean="0"/>
              <a:t>‹#›</a:t>
            </a:fld>
            <a:endParaRPr lang="en-US"/>
          </a:p>
        </p:txBody>
      </p:sp>
    </p:spTree>
    <p:extLst>
      <p:ext uri="{BB962C8B-B14F-4D97-AF65-F5344CB8AC3E}">
        <p14:creationId xmlns:p14="http://schemas.microsoft.com/office/powerpoint/2010/main" val="704008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96108-A747-4342-85D4-78B7613F4C06}" type="datetimeFigureOut">
              <a:rPr lang="en-US" smtClean="0"/>
              <a:t>10/12/2020</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0B2583-639B-4C46-9023-BDF94F212140}" type="slidenum">
              <a:rPr lang="en-US" smtClean="0"/>
              <a:t>‹#›</a:t>
            </a:fld>
            <a:endParaRPr lang="en-US"/>
          </a:p>
        </p:txBody>
      </p:sp>
    </p:spTree>
    <p:extLst>
      <p:ext uri="{BB962C8B-B14F-4D97-AF65-F5344CB8AC3E}">
        <p14:creationId xmlns:p14="http://schemas.microsoft.com/office/powerpoint/2010/main" val="2641073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2"/>
          <a:stretch>
            <a:fillRect/>
          </a:stretch>
        </p:blipFill>
        <p:spPr>
          <a:xfrm>
            <a:off x="1240971" y="389087"/>
            <a:ext cx="3844018" cy="5897822"/>
          </a:xfrm>
          <a:prstGeom prst="rect">
            <a:avLst/>
          </a:prstGeom>
        </p:spPr>
      </p:pic>
      <p:pic>
        <p:nvPicPr>
          <p:cNvPr id="7" name="Рисунок 6"/>
          <p:cNvPicPr>
            <a:picLocks noChangeAspect="1"/>
          </p:cNvPicPr>
          <p:nvPr/>
        </p:nvPicPr>
        <p:blipFill>
          <a:blip r:embed="rId3"/>
          <a:stretch>
            <a:fillRect/>
          </a:stretch>
        </p:blipFill>
        <p:spPr>
          <a:xfrm>
            <a:off x="6690089" y="2241361"/>
            <a:ext cx="3250746" cy="2193274"/>
          </a:xfrm>
          <a:prstGeom prst="rect">
            <a:avLst/>
          </a:prstGeom>
        </p:spPr>
      </p:pic>
    </p:spTree>
    <p:extLst>
      <p:ext uri="{BB962C8B-B14F-4D97-AF65-F5344CB8AC3E}">
        <p14:creationId xmlns:p14="http://schemas.microsoft.com/office/powerpoint/2010/main" val="2619504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632951" y="1345475"/>
            <a:ext cx="5149539" cy="4653359"/>
          </a:xfrm>
          <a:prstGeom prst="rect">
            <a:avLst/>
          </a:prstGeom>
        </p:spPr>
      </p:pic>
      <p:sp>
        <p:nvSpPr>
          <p:cNvPr id="2" name="Прямоугольник 1"/>
          <p:cNvSpPr/>
          <p:nvPr/>
        </p:nvSpPr>
        <p:spPr>
          <a:xfrm>
            <a:off x="4313328" y="286771"/>
            <a:ext cx="6096000" cy="1938992"/>
          </a:xfrm>
          <a:prstGeom prst="rect">
            <a:avLst/>
          </a:prstGeom>
        </p:spPr>
        <p:txBody>
          <a:bodyPr>
            <a:spAutoFit/>
          </a:bodyPr>
          <a:lstStyle/>
          <a:p>
            <a:r>
              <a:rPr lang="en-US" sz="6000" b="1" dirty="0" smtClean="0">
                <a:solidFill>
                  <a:srgbClr val="FF3300"/>
                </a:solidFill>
                <a:latin typeface="Times New Roman" panose="02020603050405020304" pitchFamily="18" charset="0"/>
                <a:cs typeface="Times New Roman" panose="02020603050405020304" pitchFamily="18" charset="0"/>
              </a:rPr>
              <a:t>Nested if</a:t>
            </a:r>
            <a:r>
              <a:rPr lang="en-US" sz="6000" b="1" dirty="0">
                <a:solidFill>
                  <a:srgbClr val="FF3300"/>
                </a:solidFill>
                <a:latin typeface="Times New Roman" panose="02020603050405020304" pitchFamily="18" charset="0"/>
                <a:cs typeface="Times New Roman" panose="02020603050405020304" pitchFamily="18" charset="0"/>
              </a:rPr>
              <a:t/>
            </a:r>
            <a:br>
              <a:rPr lang="en-US" sz="6000" b="1" dirty="0">
                <a:solidFill>
                  <a:srgbClr val="FF3300"/>
                </a:solidFill>
                <a:latin typeface="Times New Roman" panose="02020603050405020304" pitchFamily="18" charset="0"/>
                <a:cs typeface="Times New Roman" panose="02020603050405020304" pitchFamily="18" charset="0"/>
              </a:rPr>
            </a:br>
            <a:endParaRPr lang="en-US" sz="6000" b="1" dirty="0">
              <a:solidFill>
                <a:srgbClr val="FF3300"/>
              </a:solidFill>
            </a:endParaRPr>
          </a:p>
        </p:txBody>
      </p:sp>
      <p:pic>
        <p:nvPicPr>
          <p:cNvPr id="3" name="Рисунок 2"/>
          <p:cNvPicPr>
            <a:picLocks noChangeAspect="1"/>
          </p:cNvPicPr>
          <p:nvPr/>
        </p:nvPicPr>
        <p:blipFill>
          <a:blip r:embed="rId3"/>
          <a:stretch>
            <a:fillRect/>
          </a:stretch>
        </p:blipFill>
        <p:spPr>
          <a:xfrm>
            <a:off x="544327" y="1256267"/>
            <a:ext cx="5380223" cy="4742567"/>
          </a:xfrm>
          <a:prstGeom prst="rect">
            <a:avLst/>
          </a:prstGeom>
        </p:spPr>
      </p:pic>
    </p:spTree>
    <p:extLst>
      <p:ext uri="{BB962C8B-B14F-4D97-AF65-F5344CB8AC3E}">
        <p14:creationId xmlns:p14="http://schemas.microsoft.com/office/powerpoint/2010/main" val="3509280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632951" y="1345475"/>
            <a:ext cx="5149539" cy="4653359"/>
          </a:xfrm>
          <a:prstGeom prst="rect">
            <a:avLst/>
          </a:prstGeom>
        </p:spPr>
      </p:pic>
      <p:sp>
        <p:nvSpPr>
          <p:cNvPr id="2" name="Прямоугольник 1"/>
          <p:cNvSpPr/>
          <p:nvPr/>
        </p:nvSpPr>
        <p:spPr>
          <a:xfrm>
            <a:off x="4313328" y="286771"/>
            <a:ext cx="6096000" cy="1938992"/>
          </a:xfrm>
          <a:prstGeom prst="rect">
            <a:avLst/>
          </a:prstGeom>
        </p:spPr>
        <p:txBody>
          <a:bodyPr>
            <a:spAutoFit/>
          </a:bodyPr>
          <a:lstStyle/>
          <a:p>
            <a:r>
              <a:rPr lang="en-US" sz="6000" b="1" dirty="0" smtClean="0">
                <a:solidFill>
                  <a:srgbClr val="FF3300"/>
                </a:solidFill>
                <a:latin typeface="Times New Roman" panose="02020603050405020304" pitchFamily="18" charset="0"/>
                <a:cs typeface="Times New Roman" panose="02020603050405020304" pitchFamily="18" charset="0"/>
              </a:rPr>
              <a:t>Nested if</a:t>
            </a:r>
            <a:r>
              <a:rPr lang="en-US" sz="6000" b="1" dirty="0">
                <a:solidFill>
                  <a:srgbClr val="FF3300"/>
                </a:solidFill>
                <a:latin typeface="Times New Roman" panose="02020603050405020304" pitchFamily="18" charset="0"/>
                <a:cs typeface="Times New Roman" panose="02020603050405020304" pitchFamily="18" charset="0"/>
              </a:rPr>
              <a:t/>
            </a:r>
            <a:br>
              <a:rPr lang="en-US" sz="6000" b="1" dirty="0">
                <a:solidFill>
                  <a:srgbClr val="FF3300"/>
                </a:solidFill>
                <a:latin typeface="Times New Roman" panose="02020603050405020304" pitchFamily="18" charset="0"/>
                <a:cs typeface="Times New Roman" panose="02020603050405020304" pitchFamily="18" charset="0"/>
              </a:rPr>
            </a:br>
            <a:endParaRPr lang="en-US" sz="6000" b="1" dirty="0">
              <a:solidFill>
                <a:srgbClr val="FF3300"/>
              </a:solidFill>
            </a:endParaRPr>
          </a:p>
        </p:txBody>
      </p:sp>
      <p:pic>
        <p:nvPicPr>
          <p:cNvPr id="5" name="Рисунок 4"/>
          <p:cNvPicPr>
            <a:picLocks noChangeAspect="1"/>
          </p:cNvPicPr>
          <p:nvPr/>
        </p:nvPicPr>
        <p:blipFill>
          <a:blip r:embed="rId3"/>
          <a:stretch>
            <a:fillRect/>
          </a:stretch>
        </p:blipFill>
        <p:spPr>
          <a:xfrm>
            <a:off x="632951" y="1345475"/>
            <a:ext cx="5091384" cy="4670391"/>
          </a:xfrm>
          <a:prstGeom prst="rect">
            <a:avLst/>
          </a:prstGeom>
        </p:spPr>
      </p:pic>
    </p:spTree>
    <p:extLst>
      <p:ext uri="{BB962C8B-B14F-4D97-AF65-F5344CB8AC3E}">
        <p14:creationId xmlns:p14="http://schemas.microsoft.com/office/powerpoint/2010/main" val="1434443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rotWithShape="1">
          <a:blip r:embed="rId2"/>
          <a:srcRect t="11155"/>
          <a:stretch/>
        </p:blipFill>
        <p:spPr>
          <a:xfrm>
            <a:off x="6876329" y="2958460"/>
            <a:ext cx="3652334" cy="806191"/>
          </a:xfrm>
          <a:prstGeom prst="rect">
            <a:avLst/>
          </a:prstGeom>
        </p:spPr>
      </p:pic>
      <p:pic>
        <p:nvPicPr>
          <p:cNvPr id="4" name="Рисунок 3"/>
          <p:cNvPicPr>
            <a:picLocks noChangeAspect="1"/>
          </p:cNvPicPr>
          <p:nvPr/>
        </p:nvPicPr>
        <p:blipFill rotWithShape="1">
          <a:blip r:embed="rId3"/>
          <a:srcRect l="1727"/>
          <a:stretch/>
        </p:blipFill>
        <p:spPr>
          <a:xfrm>
            <a:off x="1175656" y="477201"/>
            <a:ext cx="3670663" cy="5794834"/>
          </a:xfrm>
          <a:prstGeom prst="rect">
            <a:avLst/>
          </a:prstGeom>
        </p:spPr>
      </p:pic>
    </p:spTree>
    <p:extLst>
      <p:ext uri="{BB962C8B-B14F-4D97-AF65-F5344CB8AC3E}">
        <p14:creationId xmlns:p14="http://schemas.microsoft.com/office/powerpoint/2010/main" val="1210119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7353980" y="2991528"/>
            <a:ext cx="3044054" cy="699565"/>
          </a:xfrm>
          <a:prstGeom prst="rect">
            <a:avLst/>
          </a:prstGeom>
        </p:spPr>
      </p:pic>
      <p:pic>
        <p:nvPicPr>
          <p:cNvPr id="4" name="Рисунок 3"/>
          <p:cNvPicPr>
            <a:picLocks noChangeAspect="1"/>
          </p:cNvPicPr>
          <p:nvPr/>
        </p:nvPicPr>
        <p:blipFill>
          <a:blip r:embed="rId3"/>
          <a:stretch>
            <a:fillRect/>
          </a:stretch>
        </p:blipFill>
        <p:spPr>
          <a:xfrm>
            <a:off x="1162595" y="410599"/>
            <a:ext cx="3633651" cy="5861425"/>
          </a:xfrm>
          <a:prstGeom prst="rect">
            <a:avLst/>
          </a:prstGeom>
        </p:spPr>
      </p:pic>
    </p:spTree>
    <p:extLst>
      <p:ext uri="{BB962C8B-B14F-4D97-AF65-F5344CB8AC3E}">
        <p14:creationId xmlns:p14="http://schemas.microsoft.com/office/powerpoint/2010/main" val="1147893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358538" y="465909"/>
            <a:ext cx="3530237" cy="5736635"/>
          </a:xfrm>
          <a:prstGeom prst="rect">
            <a:avLst/>
          </a:prstGeom>
        </p:spPr>
      </p:pic>
      <p:pic>
        <p:nvPicPr>
          <p:cNvPr id="5" name="Рисунок 4"/>
          <p:cNvPicPr>
            <a:picLocks noChangeAspect="1"/>
          </p:cNvPicPr>
          <p:nvPr/>
        </p:nvPicPr>
        <p:blipFill>
          <a:blip r:embed="rId3"/>
          <a:stretch>
            <a:fillRect/>
          </a:stretch>
        </p:blipFill>
        <p:spPr>
          <a:xfrm>
            <a:off x="6791053" y="2913576"/>
            <a:ext cx="3630872" cy="841299"/>
          </a:xfrm>
          <a:prstGeom prst="rect">
            <a:avLst/>
          </a:prstGeom>
        </p:spPr>
      </p:pic>
    </p:spTree>
    <p:extLst>
      <p:ext uri="{BB962C8B-B14F-4D97-AF65-F5344CB8AC3E}">
        <p14:creationId xmlns:p14="http://schemas.microsoft.com/office/powerpoint/2010/main" val="29776338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9451" y="665571"/>
            <a:ext cx="10844349" cy="1325563"/>
          </a:xfrm>
        </p:spPr>
        <p:txBody>
          <a:bodyPr>
            <a:noAutofit/>
          </a:bodyPr>
          <a:lstStyle/>
          <a:p>
            <a:pPr algn="just"/>
            <a:r>
              <a:rPr lang="en-US" sz="3600" dirty="0" smtClean="0">
                <a:latin typeface="Times New Roman" panose="02020603050405020304" pitchFamily="18" charset="0"/>
                <a:cs typeface="Times New Roman" panose="02020603050405020304" pitchFamily="18" charset="0"/>
              </a:rPr>
              <a:t>Get </a:t>
            </a:r>
            <a:r>
              <a:rPr lang="en-US" sz="3600" dirty="0">
                <a:latin typeface="Times New Roman" panose="02020603050405020304" pitchFamily="18" charset="0"/>
                <a:cs typeface="Times New Roman" panose="02020603050405020304" pitchFamily="18" charset="0"/>
              </a:rPr>
              <a:t>the exam grades from user. If the exam grade is between 100-85 output “5”, if the exam grade is between 84-70 output “4”, if  the exam grade is between 69-50 output “3”, if it less than 50 then output “2</a:t>
            </a:r>
            <a:r>
              <a:rPr lang="en-US" sz="3600" dirty="0" smtClean="0">
                <a:latin typeface="Times New Roman" panose="02020603050405020304" pitchFamily="18" charset="0"/>
                <a:cs typeface="Times New Roman" panose="02020603050405020304" pitchFamily="18" charset="0"/>
              </a:rPr>
              <a:t>”.</a:t>
            </a:r>
            <a:br>
              <a:rPr lang="en-US" sz="3600" dirty="0" smtClean="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graphicFrame>
        <p:nvGraphicFramePr>
          <p:cNvPr id="3" name="Таблица 2"/>
          <p:cNvGraphicFramePr>
            <a:graphicFrameLocks noGrp="1"/>
          </p:cNvGraphicFramePr>
          <p:nvPr>
            <p:extLst>
              <p:ext uri="{D42A27DB-BD31-4B8C-83A1-F6EECF244321}">
                <p14:modId xmlns:p14="http://schemas.microsoft.com/office/powerpoint/2010/main" val="1552434029"/>
              </p:ext>
            </p:extLst>
          </p:nvPr>
        </p:nvGraphicFramePr>
        <p:xfrm>
          <a:off x="4454434" y="2599509"/>
          <a:ext cx="6466114" cy="3523400"/>
        </p:xfrm>
        <a:graphic>
          <a:graphicData uri="http://schemas.openxmlformats.org/drawingml/2006/table">
            <a:tbl>
              <a:tblPr firstRow="1" bandRow="1">
                <a:tableStyleId>{5C22544A-7EE6-4342-B048-85BDC9FD1C3A}</a:tableStyleId>
              </a:tblPr>
              <a:tblGrid>
                <a:gridCol w="3233057">
                  <a:extLst>
                    <a:ext uri="{9D8B030D-6E8A-4147-A177-3AD203B41FA5}">
                      <a16:colId xmlns:a16="http://schemas.microsoft.com/office/drawing/2014/main" val="1321910932"/>
                    </a:ext>
                  </a:extLst>
                </a:gridCol>
                <a:gridCol w="3233057">
                  <a:extLst>
                    <a:ext uri="{9D8B030D-6E8A-4147-A177-3AD203B41FA5}">
                      <a16:colId xmlns:a16="http://schemas.microsoft.com/office/drawing/2014/main" val="3226207416"/>
                    </a:ext>
                  </a:extLst>
                </a:gridCol>
              </a:tblGrid>
              <a:tr h="704680">
                <a:tc>
                  <a:txBody>
                    <a:bodyPr/>
                    <a:lstStyle/>
                    <a:p>
                      <a:pPr algn="ctr"/>
                      <a:r>
                        <a:rPr lang="en-US" sz="3600" b="1" dirty="0" smtClean="0">
                          <a:solidFill>
                            <a:schemeClr val="bg1"/>
                          </a:solidFill>
                          <a:latin typeface="Times New Roman" panose="02020603050405020304" pitchFamily="18" charset="0"/>
                          <a:cs typeface="Times New Roman" panose="02020603050405020304" pitchFamily="18" charset="0"/>
                        </a:rPr>
                        <a:t>Grade</a:t>
                      </a:r>
                      <a:endParaRPr lang="en-US" sz="3600" b="1"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n-US" sz="3600" b="1" dirty="0" smtClean="0">
                          <a:solidFill>
                            <a:schemeClr val="bg1"/>
                          </a:solidFill>
                          <a:latin typeface="Times New Roman" panose="02020603050405020304" pitchFamily="18" charset="0"/>
                          <a:cs typeface="Times New Roman" panose="02020603050405020304" pitchFamily="18" charset="0"/>
                        </a:rPr>
                        <a:t>Mark</a:t>
                      </a:r>
                      <a:endParaRPr lang="en-US" sz="3600" b="1"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70904192"/>
                  </a:ext>
                </a:extLst>
              </a:tr>
              <a:tr h="704680">
                <a:tc>
                  <a:txBody>
                    <a:bodyPr/>
                    <a:lstStyle/>
                    <a:p>
                      <a:pPr algn="ctr"/>
                      <a:r>
                        <a:rPr lang="en-US" sz="3600" b="1" dirty="0" smtClean="0">
                          <a:solidFill>
                            <a:schemeClr val="tx1"/>
                          </a:solidFill>
                          <a:latin typeface="Times New Roman" panose="02020603050405020304" pitchFamily="18" charset="0"/>
                          <a:cs typeface="Times New Roman" panose="02020603050405020304" pitchFamily="18" charset="0"/>
                        </a:rPr>
                        <a:t>100-85</a:t>
                      </a:r>
                      <a:endParaRPr lang="en-US" sz="36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3600" b="1" dirty="0" smtClean="0">
                          <a:solidFill>
                            <a:schemeClr val="tx1"/>
                          </a:solidFill>
                          <a:latin typeface="Times New Roman" panose="02020603050405020304" pitchFamily="18" charset="0"/>
                          <a:cs typeface="Times New Roman" panose="02020603050405020304" pitchFamily="18" charset="0"/>
                        </a:rPr>
                        <a:t>5</a:t>
                      </a:r>
                      <a:endParaRPr lang="en-US" sz="36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34619847"/>
                  </a:ext>
                </a:extLst>
              </a:tr>
              <a:tr h="704680">
                <a:tc>
                  <a:txBody>
                    <a:bodyPr/>
                    <a:lstStyle/>
                    <a:p>
                      <a:pPr algn="ctr"/>
                      <a:r>
                        <a:rPr lang="en-US" sz="3600" b="1" dirty="0" smtClean="0">
                          <a:solidFill>
                            <a:schemeClr val="tx1"/>
                          </a:solidFill>
                          <a:latin typeface="Times New Roman" panose="02020603050405020304" pitchFamily="18" charset="0"/>
                          <a:cs typeface="Times New Roman" panose="02020603050405020304" pitchFamily="18" charset="0"/>
                        </a:rPr>
                        <a:t>84-70</a:t>
                      </a:r>
                      <a:endParaRPr lang="en-US" sz="36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3600" b="1" dirty="0" smtClean="0">
                          <a:solidFill>
                            <a:schemeClr val="tx1"/>
                          </a:solidFill>
                          <a:latin typeface="Times New Roman" panose="02020603050405020304" pitchFamily="18" charset="0"/>
                          <a:cs typeface="Times New Roman" panose="02020603050405020304" pitchFamily="18" charset="0"/>
                        </a:rPr>
                        <a:t>4</a:t>
                      </a:r>
                      <a:endParaRPr lang="en-US" sz="36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78466843"/>
                  </a:ext>
                </a:extLst>
              </a:tr>
              <a:tr h="704680">
                <a:tc>
                  <a:txBody>
                    <a:bodyPr/>
                    <a:lstStyle/>
                    <a:p>
                      <a:pPr algn="ctr"/>
                      <a:r>
                        <a:rPr lang="en-US" sz="3600" b="1" dirty="0" smtClean="0">
                          <a:solidFill>
                            <a:schemeClr val="tx1"/>
                          </a:solidFill>
                          <a:latin typeface="Times New Roman" panose="02020603050405020304" pitchFamily="18" charset="0"/>
                          <a:cs typeface="Times New Roman" panose="02020603050405020304" pitchFamily="18" charset="0"/>
                        </a:rPr>
                        <a:t>69-50 </a:t>
                      </a:r>
                      <a:endParaRPr lang="en-US" sz="36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3600" b="1" dirty="0" smtClean="0">
                          <a:solidFill>
                            <a:schemeClr val="tx1"/>
                          </a:solidFill>
                          <a:latin typeface="Times New Roman" panose="02020603050405020304" pitchFamily="18" charset="0"/>
                          <a:cs typeface="Times New Roman" panose="02020603050405020304" pitchFamily="18" charset="0"/>
                        </a:rPr>
                        <a:t>3</a:t>
                      </a:r>
                      <a:endParaRPr lang="en-US" sz="36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03445198"/>
                  </a:ext>
                </a:extLst>
              </a:tr>
              <a:tr h="704680">
                <a:tc>
                  <a:txBody>
                    <a:bodyPr/>
                    <a:lstStyle/>
                    <a:p>
                      <a:pPr algn="ctr"/>
                      <a:r>
                        <a:rPr lang="en-US" sz="3600" b="1" dirty="0" smtClean="0">
                          <a:solidFill>
                            <a:schemeClr val="tx1"/>
                          </a:solidFill>
                          <a:latin typeface="Times New Roman" panose="02020603050405020304" pitchFamily="18" charset="0"/>
                          <a:cs typeface="Times New Roman" panose="02020603050405020304" pitchFamily="18" charset="0"/>
                        </a:rPr>
                        <a:t>49-0</a:t>
                      </a:r>
                      <a:endParaRPr lang="en-US" sz="36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3600" b="1" dirty="0" smtClean="0">
                          <a:solidFill>
                            <a:schemeClr val="tx1"/>
                          </a:solidFill>
                          <a:latin typeface="Times New Roman" panose="02020603050405020304" pitchFamily="18" charset="0"/>
                          <a:cs typeface="Times New Roman" panose="02020603050405020304" pitchFamily="18" charset="0"/>
                        </a:rPr>
                        <a:t>2</a:t>
                      </a:r>
                      <a:endParaRPr lang="en-US" sz="36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36436107"/>
                  </a:ext>
                </a:extLst>
              </a:tr>
            </a:tbl>
          </a:graphicData>
        </a:graphic>
      </p:graphicFrame>
      <p:pic>
        <p:nvPicPr>
          <p:cNvPr id="4" name="Рисунок 3"/>
          <p:cNvPicPr>
            <a:picLocks noChangeAspect="1"/>
          </p:cNvPicPr>
          <p:nvPr/>
        </p:nvPicPr>
        <p:blipFill rotWithShape="1">
          <a:blip r:embed="rId2">
            <a:extLst>
              <a:ext uri="{28A0092B-C50C-407E-A947-70E740481C1C}">
                <a14:useLocalDpi xmlns:a14="http://schemas.microsoft.com/office/drawing/2010/main" val="0"/>
              </a:ext>
            </a:extLst>
          </a:blip>
          <a:srcRect l="25537" t="-460" r="27134"/>
          <a:stretch/>
        </p:blipFill>
        <p:spPr>
          <a:xfrm>
            <a:off x="744583" y="2599509"/>
            <a:ext cx="2690948" cy="3523400"/>
          </a:xfrm>
          <a:prstGeom prst="rect">
            <a:avLst/>
          </a:prstGeom>
        </p:spPr>
      </p:pic>
    </p:spTree>
    <p:extLst>
      <p:ext uri="{BB962C8B-B14F-4D97-AF65-F5344CB8AC3E}">
        <p14:creationId xmlns:p14="http://schemas.microsoft.com/office/powerpoint/2010/main" val="41463306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486047" y="349159"/>
            <a:ext cx="8267700" cy="5924550"/>
          </a:xfrm>
          <a:prstGeom prst="rect">
            <a:avLst/>
          </a:prstGeom>
        </p:spPr>
      </p:pic>
      <p:pic>
        <p:nvPicPr>
          <p:cNvPr id="3" name="Рисунок 2"/>
          <p:cNvPicPr>
            <a:picLocks noChangeAspect="1"/>
          </p:cNvPicPr>
          <p:nvPr/>
        </p:nvPicPr>
        <p:blipFill>
          <a:blip r:embed="rId3"/>
          <a:stretch>
            <a:fillRect/>
          </a:stretch>
        </p:blipFill>
        <p:spPr>
          <a:xfrm>
            <a:off x="6248264" y="5691595"/>
            <a:ext cx="5580698" cy="826770"/>
          </a:xfrm>
          <a:prstGeom prst="rect">
            <a:avLst/>
          </a:prstGeom>
        </p:spPr>
      </p:pic>
    </p:spTree>
    <p:extLst>
      <p:ext uri="{BB962C8B-B14F-4D97-AF65-F5344CB8AC3E}">
        <p14:creationId xmlns:p14="http://schemas.microsoft.com/office/powerpoint/2010/main" val="5566109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24691" y="770074"/>
            <a:ext cx="10515600" cy="1325563"/>
          </a:xfrm>
        </p:spPr>
        <p:txBody>
          <a:bodyPr>
            <a:noAutofit/>
          </a:bodyPr>
          <a:lstStyle/>
          <a:p>
            <a:pPr lvl="0" algn="just"/>
            <a:r>
              <a:rPr lang="en-US" sz="2800" dirty="0" smtClean="0">
                <a:solidFill>
                  <a:srgbClr val="003366"/>
                </a:solidFill>
                <a:latin typeface="Times New Roman" panose="02020603050405020304" pitchFamily="18" charset="0"/>
                <a:cs typeface="Times New Roman" panose="02020603050405020304" pitchFamily="18" charset="0"/>
              </a:rPr>
              <a:t>The user in order to enter to system should know his username and password. If the user enters correct username and password the program outputs “You have entered into the system”, if the user enters right username and wrong password the program outputs “You have entered wrong password”, if the user enters wrong username and right password the program outputs “You have entered wrong username”.</a:t>
            </a:r>
            <a:endParaRPr lang="en-US" sz="2800" dirty="0">
              <a:solidFill>
                <a:srgbClr val="003366"/>
              </a:solidFill>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2"/>
          <a:stretch>
            <a:fillRect/>
          </a:stretch>
        </p:blipFill>
        <p:spPr>
          <a:xfrm>
            <a:off x="2433637" y="2985543"/>
            <a:ext cx="7195923" cy="2905806"/>
          </a:xfrm>
          <a:prstGeom prst="rect">
            <a:avLst/>
          </a:prstGeom>
        </p:spPr>
      </p:pic>
    </p:spTree>
    <p:extLst>
      <p:ext uri="{BB962C8B-B14F-4D97-AF65-F5344CB8AC3E}">
        <p14:creationId xmlns:p14="http://schemas.microsoft.com/office/powerpoint/2010/main" val="17858935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500062" y="193221"/>
            <a:ext cx="5705475" cy="6210300"/>
          </a:xfrm>
          <a:prstGeom prst="rect">
            <a:avLst/>
          </a:prstGeom>
        </p:spPr>
      </p:pic>
      <p:pic>
        <p:nvPicPr>
          <p:cNvPr id="3" name="Рисунок 2"/>
          <p:cNvPicPr>
            <a:picLocks noChangeAspect="1"/>
          </p:cNvPicPr>
          <p:nvPr/>
        </p:nvPicPr>
        <p:blipFill rotWithShape="1">
          <a:blip r:embed="rId3"/>
          <a:srcRect t="6092" b="-1"/>
          <a:stretch/>
        </p:blipFill>
        <p:spPr>
          <a:xfrm>
            <a:off x="6501496" y="2899955"/>
            <a:ext cx="5254393" cy="1150349"/>
          </a:xfrm>
          <a:prstGeom prst="rect">
            <a:avLst/>
          </a:prstGeom>
        </p:spPr>
      </p:pic>
    </p:spTree>
    <p:extLst>
      <p:ext uri="{BB962C8B-B14F-4D97-AF65-F5344CB8AC3E}">
        <p14:creationId xmlns:p14="http://schemas.microsoft.com/office/powerpoint/2010/main" val="29382685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632951" y="1345475"/>
            <a:ext cx="5149539" cy="4653359"/>
          </a:xfrm>
          <a:prstGeom prst="rect">
            <a:avLst/>
          </a:prstGeom>
        </p:spPr>
      </p:pic>
      <p:sp>
        <p:nvSpPr>
          <p:cNvPr id="2" name="Прямоугольник 1"/>
          <p:cNvSpPr/>
          <p:nvPr/>
        </p:nvSpPr>
        <p:spPr>
          <a:xfrm>
            <a:off x="4313328" y="286771"/>
            <a:ext cx="6096000" cy="1938992"/>
          </a:xfrm>
          <a:prstGeom prst="rect">
            <a:avLst/>
          </a:prstGeom>
        </p:spPr>
        <p:txBody>
          <a:bodyPr>
            <a:spAutoFit/>
          </a:bodyPr>
          <a:lstStyle/>
          <a:p>
            <a:r>
              <a:rPr lang="en-US" sz="6000" b="1" dirty="0" smtClean="0">
                <a:solidFill>
                  <a:srgbClr val="FF3300"/>
                </a:solidFill>
                <a:latin typeface="Times New Roman" panose="02020603050405020304" pitchFamily="18" charset="0"/>
                <a:cs typeface="Times New Roman" panose="02020603050405020304" pitchFamily="18" charset="0"/>
              </a:rPr>
              <a:t>Nested if</a:t>
            </a:r>
            <a:r>
              <a:rPr lang="en-US" sz="6000" b="1" dirty="0">
                <a:solidFill>
                  <a:srgbClr val="FF3300"/>
                </a:solidFill>
                <a:latin typeface="Times New Roman" panose="02020603050405020304" pitchFamily="18" charset="0"/>
                <a:cs typeface="Times New Roman" panose="02020603050405020304" pitchFamily="18" charset="0"/>
              </a:rPr>
              <a:t/>
            </a:r>
            <a:br>
              <a:rPr lang="en-US" sz="6000" b="1" dirty="0">
                <a:solidFill>
                  <a:srgbClr val="FF3300"/>
                </a:solidFill>
                <a:latin typeface="Times New Roman" panose="02020603050405020304" pitchFamily="18" charset="0"/>
                <a:cs typeface="Times New Roman" panose="02020603050405020304" pitchFamily="18" charset="0"/>
              </a:rPr>
            </a:br>
            <a:endParaRPr lang="en-US" sz="6000" b="1" dirty="0">
              <a:solidFill>
                <a:srgbClr val="FF3300"/>
              </a:solidFill>
            </a:endParaRPr>
          </a:p>
        </p:txBody>
      </p:sp>
    </p:spTree>
    <p:extLst>
      <p:ext uri="{BB962C8B-B14F-4D97-AF65-F5344CB8AC3E}">
        <p14:creationId xmlns:p14="http://schemas.microsoft.com/office/powerpoint/2010/main" val="271610380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4533</TotalTime>
  <Words>138</Words>
  <Application>Microsoft Office PowerPoint</Application>
  <PresentationFormat>Широкоэкранный</PresentationFormat>
  <Paragraphs>15</Paragraphs>
  <Slides>11</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11</vt:i4>
      </vt:variant>
    </vt:vector>
  </HeadingPairs>
  <TitlesOfParts>
    <vt:vector size="16" baseType="lpstr">
      <vt:lpstr>Arial</vt:lpstr>
      <vt:lpstr>Calibri</vt:lpstr>
      <vt:lpstr>Calibri Light</vt:lpstr>
      <vt:lpstr>Times New Roman</vt:lpstr>
      <vt:lpstr>Тема Office</vt:lpstr>
      <vt:lpstr>Презентация PowerPoint</vt:lpstr>
      <vt:lpstr>Презентация PowerPoint</vt:lpstr>
      <vt:lpstr>Презентация PowerPoint</vt:lpstr>
      <vt:lpstr>Презентация PowerPoint</vt:lpstr>
      <vt:lpstr>Get the exam grades from user. If the exam grade is between 100-85 output “5”, if the exam grade is between 84-70 output “4”, if  the exam grade is between 69-50 output “3”, if it less than 50 then output “2”. </vt:lpstr>
      <vt:lpstr>Презентация PowerPoint</vt:lpstr>
      <vt:lpstr>The user in order to enter to system should know his username and password. If the user enters correct username and password the program outputs “You have entered into the system”, if the user enters right username and wrong password the program outputs “You have entered wrong password”, if the user enters wrong username and right password the program outputs “You have entered wrong username”.</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 (Programmirlemäge giriş)</dc:title>
  <dc:creator>HYweOU</dc:creator>
  <cp:lastModifiedBy>HYweOU</cp:lastModifiedBy>
  <cp:revision>151</cp:revision>
  <dcterms:created xsi:type="dcterms:W3CDTF">2020-08-31T23:04:32Z</dcterms:created>
  <dcterms:modified xsi:type="dcterms:W3CDTF">2020-10-12T00:50:53Z</dcterms:modified>
</cp:coreProperties>
</file>