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301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9268" y="3499802"/>
            <a:ext cx="10633165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Nahar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iýmek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isleýäňizmi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diýip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soralanda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hawa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jogabyny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näçe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manat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pulunuň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bardygyny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soramaly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Eger-de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ulanyjynyň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30-manata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 30-manatdan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geçýän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bolsa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naharlanyp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bilersiňiz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eger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 30-manatdan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bolsa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puluňyz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ýetenok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diýip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ýazdyrmaly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ýok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jogabyny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beren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ýagdaýda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“Sag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boluň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diýip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ýazdyrmaly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" y="186418"/>
            <a:ext cx="8648700" cy="596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9" y="4423262"/>
            <a:ext cx="6026331" cy="8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623" y="2298428"/>
            <a:ext cx="10983686" cy="1325563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Goşmak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Aýyrmak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Köpeltmek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işlerini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ýerine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ýetirýän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Ulanyjydan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aşakdaky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çykarmaly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haýsy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ýerine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ýetirmek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isleýändigini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soramaly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Eger 1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girizse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goşmak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girizse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aýyrmak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3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girizse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köpeltme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 –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diýmek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bolýar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Goşmak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Aýyrmak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Köpeltmek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Bölmek</a:t>
            </a: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6" y="384946"/>
            <a:ext cx="9458325" cy="5800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700" b="1"/>
          <a:stretch/>
        </p:blipFill>
        <p:spPr>
          <a:xfrm>
            <a:off x="5351417" y="3135086"/>
            <a:ext cx="6400800" cy="28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754" y="129993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 integer, output its description string as: negative even number, zero number, positive odd number, etc.</a:t>
            </a:r>
            <a:endParaRPr lang="en-US" sz="32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28" y="4407761"/>
            <a:ext cx="4948180" cy="10133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4" y="1387248"/>
            <a:ext cx="5618780" cy="50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140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Ulanyjydan “Nahar iýmek isleýäňizmi” diýip soralanda, ulanyjy “hawa” jogabyny berse, onda ulanyjydan näçe manat pulunuň bardygyny soramaly. Eger-de ulanyjynyň puly 30-manata deň ýa-da 30-manatdan geçýän bolsa, “Siz naharlanyp bilersiňiz”,eger-de 30-manatdan az bolsa “Siziň puluňyz ýetenok” diýip ekrana ýazdyrmaly, “ýok” jogabyny beren ýagdaýda “Sag boluň” diýip ekrana ýazdyrmaly. </vt:lpstr>
      <vt:lpstr>Презентация PowerPoint</vt:lpstr>
      <vt:lpstr>Goşmak, Aýyrmak, Köpeltmek we Bölmek işlerini ýerine ýetirýän programma yazmaly. Ulanyjydan iki san almaly we aşakdaky menu çykarmaly. Son ulanyjydan haýsy işi ýerine ýetirmek isleýändigini soramaly. Eger 1 girizse goşmak, 2 girizse aýyrmak,  3 girizse – köpeltme, 4 – Bölmek diýmek bolýar. 1 - Goşmak 2 - Aýyrmak 3 - Köpeltmek  4 – Bölmek</vt:lpstr>
      <vt:lpstr>Презентация PowerPoint</vt:lpstr>
      <vt:lpstr>Given an integer, output its description string as: negative even number, zero number, positive odd number, etc.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157</cp:revision>
  <dcterms:created xsi:type="dcterms:W3CDTF">2020-08-31T23:04:32Z</dcterms:created>
  <dcterms:modified xsi:type="dcterms:W3CDTF">2020-10-09T16:49:06Z</dcterms:modified>
</cp:coreProperties>
</file>