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301" r:id="rId3"/>
    <p:sldId id="302" r:id="rId4"/>
    <p:sldId id="30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4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0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5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2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1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0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6108-A747-4342-85D4-78B7613F4C06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7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0891" y="91440"/>
            <a:ext cx="10633165" cy="1059134"/>
          </a:xfrm>
        </p:spPr>
        <p:txBody>
          <a:bodyPr>
            <a:noAutofit/>
          </a:bodyPr>
          <a:lstStyle/>
          <a:p>
            <a:pPr lvl="0" algn="just"/>
            <a:r>
              <a:rPr lang="en-US" sz="36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min and max of  three entered number by the users. (do not use max, min functions)</a:t>
            </a:r>
            <a:endParaRPr lang="en-US" sz="36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955" y="2525882"/>
            <a:ext cx="3642633" cy="257208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62" y="1150574"/>
            <a:ext cx="3838252" cy="532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1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0891" y="91440"/>
            <a:ext cx="10633165" cy="522514"/>
          </a:xfrm>
        </p:spPr>
        <p:txBody>
          <a:bodyPr>
            <a:noAutofit/>
          </a:bodyPr>
          <a:lstStyle/>
          <a:p>
            <a:pPr lvl="0" algn="just"/>
            <a:r>
              <a:rPr lang="en-US" sz="4000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2-nji </a:t>
            </a:r>
            <a:r>
              <a:rPr lang="en-US" sz="4000" b="1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usul</a:t>
            </a:r>
            <a:endParaRPr lang="en-US" sz="4000" b="1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955" y="2525882"/>
            <a:ext cx="3642633" cy="257208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1" y="613954"/>
            <a:ext cx="42291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7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8640" y="0"/>
            <a:ext cx="10633165" cy="1059134"/>
          </a:xfrm>
        </p:spPr>
        <p:txBody>
          <a:bodyPr>
            <a:noAutofit/>
          </a:bodyPr>
          <a:lstStyle/>
          <a:p>
            <a:pPr lvl="0" algn="just">
              <a:lnSpc>
                <a:spcPct val="100000"/>
              </a:lnSpc>
            </a:pPr>
            <a:r>
              <a:rPr lang="tk-TM" sz="28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Ulanyjydan alnan 3 sanyň iň kiçisini we ondan soňky kiçisini tapmaly (min, max funksiýalaryny ulanmaly däl). </a:t>
            </a:r>
            <a:r>
              <a:rPr lang="en-US" sz="3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36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996" y="2590664"/>
            <a:ext cx="3962907" cy="222541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1059134"/>
            <a:ext cx="3841372" cy="39869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03" y="5046117"/>
            <a:ext cx="3841372" cy="159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9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4949" y="495754"/>
            <a:ext cx="11116491" cy="1325563"/>
          </a:xfrm>
        </p:spPr>
        <p:txBody>
          <a:bodyPr>
            <a:noAutofit/>
          </a:bodyPr>
          <a:lstStyle/>
          <a:p>
            <a:pPr algn="just"/>
            <a:r>
              <a:rPr lang="tk-TM" sz="36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Ulanyjydan 2 san alyp olaryň bölmek hasylyny ýerine ýetirýän programma ýazmaly (birinji san / ikinji san). Eger ikinji san  0(nol)-a deň bolsa, onda ulanyja bölmek hasylynyň  bolmaýanlygyny aýdyň (san/0 bolmaýar).</a:t>
            </a:r>
            <a:endParaRPr lang="tk-TM" sz="36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16" y="2448333"/>
            <a:ext cx="5857875" cy="25622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491" y="5176837"/>
            <a:ext cx="4665357" cy="115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924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3261</TotalTime>
  <Words>80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Find the min and max of  three entered number by the users. (do not use max, min functions)</vt:lpstr>
      <vt:lpstr>2-nji usul</vt:lpstr>
      <vt:lpstr>Ulanyjydan alnan 3 sanyň iň kiçisini we ondan soňky kiçisini tapmaly (min, max funksiýalaryny ulanmaly däl).  </vt:lpstr>
      <vt:lpstr>Ulanyjydan 2 san alyp olaryň bölmek hasylyny ýerine ýetirýän programma ýazmaly (birinji san / ikinji san). Eger ikinji san  0(nol)-a deň bolsa, onda ulanyja bölmek hasylynyň  bolmaýanlygyny aýdyň (san/0 bolmaýar).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(Programmirlemäge giriş)</dc:title>
  <dc:creator>HYweOU</dc:creator>
  <cp:lastModifiedBy>HYweOU</cp:lastModifiedBy>
  <cp:revision>159</cp:revision>
  <dcterms:created xsi:type="dcterms:W3CDTF">2020-08-31T23:04:32Z</dcterms:created>
  <dcterms:modified xsi:type="dcterms:W3CDTF">2020-10-14T17:18:49Z</dcterms:modified>
</cp:coreProperties>
</file>