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20" r:id="rId3"/>
    <p:sldId id="321" r:id="rId4"/>
    <p:sldId id="309" r:id="rId5"/>
    <p:sldId id="310" r:id="rId6"/>
    <p:sldId id="311" r:id="rId7"/>
    <p:sldId id="312" r:id="rId8"/>
    <p:sldId id="313" r:id="rId9"/>
    <p:sldId id="315" r:id="rId10"/>
    <p:sldId id="316" r:id="rId11"/>
    <p:sldId id="319" r:id="rId12"/>
    <p:sldId id="318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45044"/>
              </p:ext>
            </p:extLst>
          </p:nvPr>
        </p:nvGraphicFramePr>
        <p:xfrm>
          <a:off x="122832" y="723333"/>
          <a:ext cx="11910061" cy="499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853">
                <a:tc>
                  <a:txBody>
                    <a:bodyPr/>
                    <a:lstStyle/>
                    <a:p>
                      <a:pPr algn="ctr"/>
                      <a:r>
                        <a:rPr lang="tk-TM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k-TM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Ýerine ýetirýän işi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k-TM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Meselem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eňdir belgisiniň sagynda duran</a:t>
                      </a:r>
                      <a:r>
                        <a:rPr lang="ru-RU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iş</a:t>
                      </a: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hasaplanylýar we çykan netije deňdir belgisiniň çepinde duran üýtgeýjä 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ýerleşdirilýär.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a=10+5,</a:t>
                      </a:r>
                    </a:p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b=12-6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 tarapdaky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baha bilen çep tarapdaky baha jemlenýär we çykan netijä çep tarapdaky üýtgeýijä ýerleşdirilýär.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a+=b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ýa-da a=a+b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 tarapdaky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baha bilen çep tarapdaky bahanyň tapawudy hasaplanýar we çykan netijä çep tarapdaky üýtgeýijä ýerleşdirilýär.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a-=b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ýa-da a=a-b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 tarapdaky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baha bilen çep tarapdaky baha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ň köpeltmek hasyly hasaplanýar we çykan netijä çep tarapdaky üýtgeýijä ýerleşdirilýär.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a*=b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ýa-da a=a*b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Çep tarapdaky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baha sag tarapdaky baha bölünýär we çykan netijä çep tarapdaky üýtgeýijä ýerleşdirilýär.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a/=b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ýa-da a=a/b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Çep tarapdaky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baha sag tarapdaky baha galyndyly bölünýär we çykan netijä çep tarapdaky üýtgeýijä ýerleşdirilýär.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a%=b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ýa-da a=a%b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Çep tarapdaky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baha sag tarapdaky baha galyndysyz bölünýär we çykan netijä çep tarapdaky üýtgeýijä ýerleşdirilýär.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k-TM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a//=b</a:t>
                      </a:r>
                      <a:r>
                        <a:rPr lang="tk-TM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ýa-da a=a//b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612"/>
          <a:stretch/>
        </p:blipFill>
        <p:spPr>
          <a:xfrm>
            <a:off x="7380650" y="960826"/>
            <a:ext cx="2455682" cy="47754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28"/>
          <a:stretch/>
        </p:blipFill>
        <p:spPr>
          <a:xfrm>
            <a:off x="1014853" y="1841864"/>
            <a:ext cx="5044543" cy="234954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26067" y="252940"/>
            <a:ext cx="3821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hile statements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892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26067" y="252940"/>
            <a:ext cx="3821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hile statements</a:t>
            </a:r>
            <a:endParaRPr lang="en-US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77" y="2213066"/>
            <a:ext cx="5121530" cy="14445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04" y="1067777"/>
            <a:ext cx="1333686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0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26067" y="252940"/>
            <a:ext cx="39263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statements</a:t>
            </a:r>
            <a:endParaRPr lang="en-US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5" y="2382092"/>
            <a:ext cx="4655683" cy="17014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72" y="2888252"/>
            <a:ext cx="2805109" cy="7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7" y="1645921"/>
            <a:ext cx="6794077" cy="23008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51" y="4370069"/>
            <a:ext cx="4923777" cy="174334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03107" y="372434"/>
            <a:ext cx="6178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hile and break statements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88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5" y="848269"/>
            <a:ext cx="3320279" cy="46392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44" y="1842746"/>
            <a:ext cx="2284776" cy="26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06" y="1171463"/>
            <a:ext cx="1978480" cy="448155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82" y="294412"/>
            <a:ext cx="2685505" cy="62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16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Loops(</a:t>
            </a:r>
            <a:r>
              <a:rPr lang="tk-TM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Gaýtalanmalar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54405" y="1289400"/>
            <a:ext cx="10000725" cy="4001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k-TM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Loop- belli bir, birmeňzeş işleri birnäçe gezek ýerine ýetirmek zerurlygy dörände ulanylýar. P</a:t>
            </a:r>
            <a:r>
              <a:rPr lang="en-US" sz="36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programmirleme</a:t>
            </a:r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dilinde</a:t>
            </a:r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 sany loop görnüşi bar:</a:t>
            </a:r>
            <a:endParaRPr lang="en-US" sz="36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k-TM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r>
              <a:rPr lang="tk-TM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br>
              <a:rPr lang="tk-TM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k-TM" sz="36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k-TM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04" y="3780441"/>
            <a:ext cx="7693896" cy="30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475074"/>
            <a:ext cx="6451282" cy="30567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18" y="2712103"/>
            <a:ext cx="3945314" cy="8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82822" y="187625"/>
            <a:ext cx="3821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hile statements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6" y="2037806"/>
            <a:ext cx="5325506" cy="26155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36" y="2168733"/>
            <a:ext cx="2477589" cy="23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82822" y="187625"/>
            <a:ext cx="3821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hile statements</a:t>
            </a:r>
            <a:endParaRPr lang="en-US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07" y="1853700"/>
            <a:ext cx="4664529" cy="27781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7" y="1932537"/>
            <a:ext cx="3489280" cy="26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3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26067" y="252940"/>
            <a:ext cx="3821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hile statements</a:t>
            </a:r>
            <a:endParaRPr lang="en-US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6" t="3492"/>
          <a:stretch/>
        </p:blipFill>
        <p:spPr>
          <a:xfrm>
            <a:off x="613954" y="2142308"/>
            <a:ext cx="4493623" cy="24881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40" y="1869620"/>
            <a:ext cx="2706733" cy="32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6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04" y="1998617"/>
            <a:ext cx="5035631" cy="24296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870" y="1551502"/>
            <a:ext cx="2440032" cy="33239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26067" y="252940"/>
            <a:ext cx="3821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hile statements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3305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212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Loops(Gaýtalanmalar)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169</cp:revision>
  <dcterms:created xsi:type="dcterms:W3CDTF">2020-08-31T23:04:32Z</dcterms:created>
  <dcterms:modified xsi:type="dcterms:W3CDTF">2020-10-16T14:08:39Z</dcterms:modified>
</cp:coreProperties>
</file>