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33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0891" y="235131"/>
            <a:ext cx="10633165" cy="654185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numbers from 1 to 10.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529" y="706435"/>
            <a:ext cx="992784" cy="565585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09" y="1933302"/>
            <a:ext cx="5186864" cy="248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1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8767" y="274320"/>
            <a:ext cx="10633165" cy="6541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32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sum of numbers from 1 to 10  (1+2+3+...+9+10).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23" y="1754968"/>
            <a:ext cx="5046726" cy="32627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25" y="3105567"/>
            <a:ext cx="2929255" cy="56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multiplication of numbers from 1 to </a:t>
            </a:r>
            <a:r>
              <a:rPr lang="en-US" sz="4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(1*2*3*...*</a:t>
            </a:r>
            <a:r>
              <a:rPr lang="en-US" sz="4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9*10).</a:t>
            </a:r>
            <a:endParaRPr lang="en-US" sz="40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4" y="1990588"/>
            <a:ext cx="5418909" cy="3926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8257" b="-8257"/>
          <a:stretch/>
        </p:blipFill>
        <p:spPr>
          <a:xfrm>
            <a:off x="7092178" y="3320819"/>
            <a:ext cx="4646185" cy="63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0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0891" y="235131"/>
            <a:ext cx="10633165" cy="654185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numbers from 10 to 1.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079" y="732200"/>
            <a:ext cx="946921" cy="517375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63" y="1841863"/>
            <a:ext cx="5305465" cy="26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0891" y="235131"/>
            <a:ext cx="10633165" cy="654185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“Introduction to Programming” 10 times.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" y="1880371"/>
            <a:ext cx="6944612" cy="20907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503" y="3399088"/>
            <a:ext cx="4162675" cy="312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0891" y="235131"/>
            <a:ext cx="10633165" cy="654185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numbers from 1 to 10.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3" y="1865493"/>
            <a:ext cx="5655455" cy="27587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667" y="1221499"/>
            <a:ext cx="1582407" cy="472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0891" y="235131"/>
            <a:ext cx="10633165" cy="654185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even numbers from 1 to 100.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" y="1920239"/>
            <a:ext cx="5726010" cy="27652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246" y="1096734"/>
            <a:ext cx="651102" cy="52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0891" y="235131"/>
            <a:ext cx="10633165" cy="654185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odd numbers from 1 to 100.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942" y="889316"/>
            <a:ext cx="579801" cy="53974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8" y="2017744"/>
            <a:ext cx="5029880" cy="229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8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0891" y="235131"/>
            <a:ext cx="10633165" cy="654185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even numbers from 100 to 1.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980" y="1067071"/>
            <a:ext cx="739140" cy="48660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1689155"/>
            <a:ext cx="5311446" cy="262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0891" y="235131"/>
            <a:ext cx="10633165" cy="654185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odd numbers from 100 to 1.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140" y="1004071"/>
            <a:ext cx="642801" cy="513169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88" y="1776548"/>
            <a:ext cx="5107176" cy="257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8767" y="274320"/>
            <a:ext cx="10633165" cy="654185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square of numbers from 20 to 30.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460" y="1384663"/>
            <a:ext cx="3020910" cy="36803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67" y="1881052"/>
            <a:ext cx="7411556" cy="221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3385</TotalTime>
  <Words>108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Print the numbers from 1 to 10.</vt:lpstr>
      <vt:lpstr>Print the numbers from 10 to 1.</vt:lpstr>
      <vt:lpstr>Print the “Introduction to Programming” 10 times.</vt:lpstr>
      <vt:lpstr>Print the numbers from 1 to 10.</vt:lpstr>
      <vt:lpstr>Output the even numbers from 1 to 100.</vt:lpstr>
      <vt:lpstr>Output the odd numbers from 1 to 100.</vt:lpstr>
      <vt:lpstr>Output the even numbers from 100 to 1.</vt:lpstr>
      <vt:lpstr>Output the odd numbers from 100 to 1.</vt:lpstr>
      <vt:lpstr>Find the square of numbers from 20 to 30.</vt:lpstr>
      <vt:lpstr>Презентация PowerPoint</vt:lpstr>
      <vt:lpstr>Find the multiplication of numbers from 1 to 10 (1*2*3*...*9*10).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HYweOU</cp:lastModifiedBy>
  <cp:revision>172</cp:revision>
  <dcterms:created xsi:type="dcterms:W3CDTF">2020-08-31T23:04:32Z</dcterms:created>
  <dcterms:modified xsi:type="dcterms:W3CDTF">2020-10-18T17:12:32Z</dcterms:modified>
</cp:coreProperties>
</file>