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9900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748" y="116931"/>
            <a:ext cx="10515600" cy="862783"/>
          </a:xfrm>
        </p:spPr>
        <p:txBody>
          <a:bodyPr>
            <a:normAutofit fontScale="90000"/>
          </a:bodyPr>
          <a:lstStyle/>
          <a:p>
            <a:pPr algn="just"/>
            <a:r>
              <a:rPr lang="tk-TM" sz="32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10 sany san almaly we olaryň näçesiniň položitel näçesiniň otrisatel bolýandygyny hasaplamaly.</a:t>
            </a:r>
            <a:endParaRPr lang="tk-TM" sz="32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7" y="1442494"/>
            <a:ext cx="5477028" cy="47810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66" y="1188720"/>
            <a:ext cx="3067020" cy="52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7680" y="192818"/>
            <a:ext cx="1128195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k-TM" sz="2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10 sany san almaly. Položitel sanlaryň jemini we otrisatel sanlaryň jemini aýry aýry hasaplamaly.</a:t>
            </a:r>
            <a:endParaRPr lang="tk-TM" sz="29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27" y="1177703"/>
            <a:ext cx="3003645" cy="53818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"/>
          <a:stretch/>
        </p:blipFill>
        <p:spPr>
          <a:xfrm>
            <a:off x="641506" y="1293223"/>
            <a:ext cx="5079344" cy="49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90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31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Ulanyjydan 10 sany san almaly we olaryň näçesiniň položitel näçesiniň otrisatel bolýandygyny hasaplamaly.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183</cp:revision>
  <dcterms:created xsi:type="dcterms:W3CDTF">2020-08-31T23:04:32Z</dcterms:created>
  <dcterms:modified xsi:type="dcterms:W3CDTF">2020-10-21T17:38:15Z</dcterms:modified>
</cp:coreProperties>
</file>