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0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3300"/>
    <a:srgbClr val="9900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7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4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0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5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2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1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8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0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6108-A747-4342-85D4-78B7613F4C06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7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3250" y="234496"/>
            <a:ext cx="11205755" cy="301082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33250" y="1344838"/>
            <a:ext cx="112057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2806" y="38911"/>
            <a:ext cx="790085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k-TM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Kompýuter </a:t>
            </a:r>
            <a:r>
              <a:rPr lang="tk-TM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tarapyndan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tk-TM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k-TM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bellenilen sany bilmeli</a:t>
            </a:r>
            <a:r>
              <a:rPr lang="tk-TM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k-TM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tk-TM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lanyja </a:t>
            </a:r>
            <a:r>
              <a:rPr lang="en-US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tk-TM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ellenilen </a:t>
            </a:r>
            <a:r>
              <a:rPr lang="en-US" sz="240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sany</a:t>
            </a:r>
            <a:r>
              <a:rPr lang="en-US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bilmek</a:t>
            </a:r>
            <a:r>
              <a:rPr lang="en-US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k-TM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üçin mümkinçilik sanyny bermeli;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k-TM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Kompýuter </a:t>
            </a:r>
            <a:r>
              <a:rPr lang="tk-TM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tarapyndan random san belletmeli;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k-TM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Mümkinçilik gutarýana çenli işlemeli;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k-TM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Ulanyja her gezek näçe sany mümkinçiliginiň bardygyny aýtmaly;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k-TM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Kompýuter tarapyndan bellenilen </a:t>
            </a:r>
            <a:r>
              <a:rPr lang="tk-TM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girizilse</a:t>
            </a:r>
            <a:r>
              <a:rPr lang="tk-TM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k-TM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tk-TM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Gutlaýaryn, Siz sany bildiňiz !» </a:t>
            </a:r>
            <a:r>
              <a:rPr lang="tk-TM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habaryny bermeli</a:t>
            </a:r>
            <a:r>
              <a:rPr lang="tk-TM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k-TM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Kompýuter tarapyndan bellenilen sandan kiçi san girizilse, «ulyrak san girizin» habaryny </a:t>
            </a:r>
            <a:r>
              <a:rPr lang="tk-TM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bermeli</a:t>
            </a:r>
            <a:r>
              <a:rPr lang="tk-TM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k-TM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Kompýuter tarapyndan bellenilen sandan uly san girizilse, «kiçiräk san girizin» habaryny </a:t>
            </a:r>
            <a:r>
              <a:rPr lang="tk-TM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bermeli;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k-TM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Bellenilen </a:t>
            </a:r>
            <a:r>
              <a:rPr lang="tk-TM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bilinmese, her gezek ulanyjynyň mümkinçilik sany azalmaly;</a:t>
            </a:r>
            <a:endParaRPr lang="tk-TM" sz="24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k-TM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Mümkinçilikleri gutarýana çenli, </a:t>
            </a:r>
            <a:r>
              <a:rPr lang="tk-TM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bellenilen san </a:t>
            </a:r>
            <a:r>
              <a:rPr lang="tk-TM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bilinmese, «Gynansakda, </a:t>
            </a:r>
            <a:r>
              <a:rPr lang="tk-TM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 sany </a:t>
            </a:r>
            <a:r>
              <a:rPr lang="tk-TM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ýeňildiňiz </a:t>
            </a:r>
            <a:r>
              <a:rPr lang="tk-TM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tk-TM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tk-TM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habaryny bermeli.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k-TM" sz="24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560" y="1848488"/>
            <a:ext cx="3901440" cy="31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9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46" y="408622"/>
            <a:ext cx="6553200" cy="58578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534" y="3694475"/>
            <a:ext cx="5383037" cy="257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9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3509</TotalTime>
  <Words>115</Words>
  <Application>Microsoft Office PowerPoint</Application>
  <PresentationFormat>Широкоэкранный</PresentationFormat>
  <Paragraphs>11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Тема Office</vt:lpstr>
      <vt:lpstr>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(Programmirlemäge giriş)</dc:title>
  <dc:creator>HYweOU</dc:creator>
  <cp:lastModifiedBy>HYweOU</cp:lastModifiedBy>
  <cp:revision>188</cp:revision>
  <dcterms:created xsi:type="dcterms:W3CDTF">2020-08-31T23:04:32Z</dcterms:created>
  <dcterms:modified xsi:type="dcterms:W3CDTF">2020-10-30T06:56:30Z</dcterms:modified>
</cp:coreProperties>
</file>