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42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B8272-0186-48E1-92C7-1426457830E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Kakayeva Ogulnabat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FF2EE-7B3B-416F-A196-18E358018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1100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E91A5-65BA-4E1A-89AF-EAF0E2FD37F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Kakayeva Ogulnabat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69E62-A623-4BD0-BB55-1555EE2CB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0645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Kakayeva Ogulnabat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33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B78-BD18-4F08-A16B-5633EE3B3E91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85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F950-0C6E-4B72-8215-02835084B797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4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8CC0-4DB2-491E-BE01-80AD436C0E52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7DB5-00F1-4912-BE7C-9FC4731BCCD6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7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C67D-E075-47B8-96F3-A3E081F83DBF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12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CA38-B8DB-4E08-86B7-90F637265203}" type="datetime1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D146-3CB0-416E-9BFB-D47830F0B9AC}" type="datetime1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9BB2-B368-48D0-84C3-DF5B55810A83}" type="datetime1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6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A485-916D-4215-A4BE-7F91D30AA2C7}" type="datetime1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2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67D1BF-9147-491D-9ABB-229E85AEF65C}" type="datetime1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2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FF8A-16AA-4EFE-8AFB-AAB1D30B7551}" type="datetime1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BA219A-DA6B-4149-AE65-4178F003F4B3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29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Front-end Web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b="1" dirty="0" smtClean="0"/>
              <a:t>Lecture 3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583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Following is the list of attributes for &lt;textarea&gt; tag</a:t>
            </a:r>
            <a:r>
              <a:rPr lang="en-US" sz="2400" dirty="0" smtClean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1.  </a:t>
            </a:r>
            <a:r>
              <a:rPr lang="en-US" sz="2400" b="1" dirty="0" smtClean="0"/>
              <a:t>Name-</a:t>
            </a:r>
            <a:r>
              <a:rPr lang="en-US" sz="2400" dirty="0" smtClean="0"/>
              <a:t> Used </a:t>
            </a:r>
            <a:r>
              <a:rPr lang="en-US" sz="2400" dirty="0"/>
              <a:t>to give a name to the control which is sent to the server to be recognized and get the value.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2.  </a:t>
            </a:r>
            <a:r>
              <a:rPr lang="en-US" sz="2400" b="1" dirty="0" smtClean="0"/>
              <a:t>Rows - </a:t>
            </a:r>
            <a:r>
              <a:rPr lang="en-US" sz="2400" dirty="0" smtClean="0"/>
              <a:t>Indicates </a:t>
            </a:r>
            <a:r>
              <a:rPr lang="en-US" sz="2400" dirty="0"/>
              <a:t>the number of rows of text area box.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3.   </a:t>
            </a:r>
            <a:r>
              <a:rPr lang="en-US" sz="2400" b="1" dirty="0" smtClean="0"/>
              <a:t>Cols - </a:t>
            </a:r>
            <a:r>
              <a:rPr lang="en-US" sz="2400" dirty="0" smtClean="0"/>
              <a:t>Indicates </a:t>
            </a:r>
            <a:r>
              <a:rPr lang="en-US" sz="2400" dirty="0"/>
              <a:t>the number of columns of text area box</a:t>
            </a:r>
          </a:p>
        </p:txBody>
      </p:sp>
    </p:spTree>
    <p:extLst>
      <p:ext uri="{BB962C8B-B14F-4D97-AF65-F5344CB8AC3E}">
        <p14:creationId xmlns:p14="http://schemas.microsoft.com/office/powerpoint/2010/main" val="119215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Checkbox </a:t>
            </a:r>
            <a:r>
              <a:rPr lang="en-US" dirty="0"/>
              <a:t>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Checkboxes </a:t>
            </a:r>
            <a:r>
              <a:rPr lang="en-US" sz="2400" dirty="0"/>
              <a:t>are used when more than one option is required to be selected. They are also created using HTML &lt;input&gt; tag but type attribute is set to </a:t>
            </a:r>
            <a:r>
              <a:rPr lang="en-US" sz="2400" b="1" dirty="0"/>
              <a:t>checkbox.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form&gt;</a:t>
            </a:r>
          </a:p>
          <a:p>
            <a:r>
              <a:rPr lang="en-US" sz="2400" dirty="0"/>
              <a:t>         &lt;input type = "checkbox" name = "</a:t>
            </a:r>
            <a:r>
              <a:rPr lang="en-US" sz="2400" dirty="0" err="1"/>
              <a:t>maths</a:t>
            </a:r>
            <a:r>
              <a:rPr lang="en-US" sz="2400" dirty="0"/>
              <a:t>" value = "on"&gt; </a:t>
            </a:r>
            <a:r>
              <a:rPr lang="en-US" sz="2400" dirty="0" err="1"/>
              <a:t>Maths</a:t>
            </a:r>
            <a:endParaRPr lang="en-US" sz="2400" dirty="0"/>
          </a:p>
          <a:p>
            <a:r>
              <a:rPr lang="en-US" sz="2400" dirty="0"/>
              <a:t>         &lt;input type = "checkbox" name = "physics" value = "on"&gt; Physics</a:t>
            </a:r>
          </a:p>
          <a:p>
            <a:r>
              <a:rPr lang="en-US" sz="2400" dirty="0"/>
              <a:t>      &lt;/form&gt;</a:t>
            </a:r>
          </a:p>
        </p:txBody>
      </p:sp>
    </p:spTree>
    <p:extLst>
      <p:ext uri="{BB962C8B-B14F-4D97-AF65-F5344CB8AC3E}">
        <p14:creationId xmlns:p14="http://schemas.microsoft.com/office/powerpoint/2010/main" val="70153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Following is the list of attributes for &lt;checkbox&gt; tag</a:t>
            </a:r>
            <a:r>
              <a:rPr lang="en-US" sz="2400" dirty="0" smtClean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1.  </a:t>
            </a:r>
            <a:r>
              <a:rPr lang="en-US" sz="2400" b="1" dirty="0" smtClean="0"/>
              <a:t>Type- </a:t>
            </a:r>
            <a:r>
              <a:rPr lang="en-US" sz="2400" dirty="0" smtClean="0"/>
              <a:t>Indicates </a:t>
            </a:r>
            <a:r>
              <a:rPr lang="en-US" sz="2400" dirty="0"/>
              <a:t>the type of input control and for checkbox input control it will be set to checkbox..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2.  </a:t>
            </a:r>
            <a:r>
              <a:rPr lang="en-US" sz="2400" b="1" dirty="0" smtClean="0"/>
              <a:t>Name- </a:t>
            </a:r>
            <a:r>
              <a:rPr lang="en-US" sz="2400" dirty="0" smtClean="0"/>
              <a:t>Used </a:t>
            </a:r>
            <a:r>
              <a:rPr lang="en-US" sz="2400" dirty="0"/>
              <a:t>to give a name to the control which is sent to the server to be recognized and get the value.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3.  </a:t>
            </a:r>
            <a:r>
              <a:rPr lang="en-US" sz="2400" b="1" dirty="0" smtClean="0"/>
              <a:t>Value- </a:t>
            </a:r>
            <a:r>
              <a:rPr lang="en-US" sz="2400" dirty="0" smtClean="0"/>
              <a:t>The </a:t>
            </a:r>
            <a:r>
              <a:rPr lang="en-US" sz="2400" dirty="0"/>
              <a:t>value that will be used if the checkbox is selected.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4.  </a:t>
            </a:r>
            <a:r>
              <a:rPr lang="en-US" sz="2400" b="1" dirty="0" smtClean="0"/>
              <a:t>Checked-  </a:t>
            </a:r>
            <a:r>
              <a:rPr lang="en-US" sz="2400" dirty="0" smtClean="0"/>
              <a:t>Set </a:t>
            </a:r>
            <a:r>
              <a:rPr lang="en-US" sz="2400" dirty="0"/>
              <a:t>to checked if you want to select it by default.</a:t>
            </a:r>
          </a:p>
        </p:txBody>
      </p:sp>
    </p:spTree>
    <p:extLst>
      <p:ext uri="{BB962C8B-B14F-4D97-AF65-F5344CB8AC3E}">
        <p14:creationId xmlns:p14="http://schemas.microsoft.com/office/powerpoint/2010/main" val="37183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Radio </a:t>
            </a:r>
            <a:r>
              <a:rPr lang="en-US" dirty="0"/>
              <a:t>Button Control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Radio buttons are used when out of many options, just one option is required to be selected. They are also created using HTML &lt;input&gt; tag but type attribute is set to </a:t>
            </a:r>
            <a:r>
              <a:rPr lang="en-US" sz="2400" b="1" dirty="0"/>
              <a:t>radio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&lt;form&gt;</a:t>
            </a:r>
          </a:p>
          <a:p>
            <a:r>
              <a:rPr lang="en-US" sz="2400" dirty="0" smtClean="0"/>
              <a:t>         &lt;input type = "radio" name = "subject" value = "</a:t>
            </a:r>
            <a:r>
              <a:rPr lang="en-US" sz="2400" dirty="0" err="1" smtClean="0"/>
              <a:t>maths</a:t>
            </a:r>
            <a:r>
              <a:rPr lang="en-US" sz="2400" dirty="0" smtClean="0"/>
              <a:t>"&gt; </a:t>
            </a:r>
            <a:r>
              <a:rPr lang="en-US" sz="2400" dirty="0" err="1" smtClean="0"/>
              <a:t>Maths</a:t>
            </a:r>
            <a:endParaRPr lang="en-US" sz="2400" dirty="0" smtClean="0"/>
          </a:p>
          <a:p>
            <a:r>
              <a:rPr lang="en-US" sz="2400" dirty="0" smtClean="0"/>
              <a:t>         &lt;input type = "radio" name = "subject" value = "physics"&gt; Physics</a:t>
            </a:r>
          </a:p>
          <a:p>
            <a:r>
              <a:rPr lang="en-US" sz="2400" dirty="0" smtClean="0"/>
              <a:t>      &lt;/form&gt;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431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Following is the list of attributes for radio button.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1.  </a:t>
            </a:r>
            <a:r>
              <a:rPr lang="en-US" sz="2400" b="1" dirty="0" smtClean="0"/>
              <a:t>Type- </a:t>
            </a:r>
            <a:r>
              <a:rPr lang="en-US" sz="2400" dirty="0" smtClean="0"/>
              <a:t>Indicates </a:t>
            </a:r>
            <a:r>
              <a:rPr lang="en-US" sz="2400" dirty="0"/>
              <a:t>the type of input control and for checkbox input control it will be set to radio.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2.  </a:t>
            </a:r>
            <a:r>
              <a:rPr lang="en-US" sz="2400" b="1" dirty="0" smtClean="0"/>
              <a:t>Name- </a:t>
            </a:r>
            <a:r>
              <a:rPr lang="en-US" sz="2400" dirty="0" smtClean="0"/>
              <a:t>Used </a:t>
            </a:r>
            <a:r>
              <a:rPr lang="en-US" sz="2400" dirty="0"/>
              <a:t>to give a name to the control which is sent to the server to be recognized and get the value.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3.  </a:t>
            </a:r>
            <a:r>
              <a:rPr lang="en-US" sz="2400" b="1" dirty="0" smtClean="0"/>
              <a:t>Value- </a:t>
            </a:r>
            <a:r>
              <a:rPr lang="en-US" sz="2400" dirty="0" smtClean="0"/>
              <a:t>The </a:t>
            </a:r>
            <a:r>
              <a:rPr lang="en-US" sz="2400" dirty="0"/>
              <a:t>value that will be used if the radio box is selected.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4.  </a:t>
            </a:r>
            <a:r>
              <a:rPr lang="en-US" sz="2400" b="1" dirty="0" smtClean="0"/>
              <a:t>Checked- </a:t>
            </a:r>
            <a:r>
              <a:rPr lang="en-US" sz="2400" dirty="0" smtClean="0"/>
              <a:t>Set </a:t>
            </a:r>
            <a:r>
              <a:rPr lang="en-US" sz="2400" dirty="0"/>
              <a:t>to checked if you want to select it by default.</a:t>
            </a:r>
          </a:p>
        </p:txBody>
      </p:sp>
    </p:spTree>
    <p:extLst>
      <p:ext uri="{BB962C8B-B14F-4D97-AF65-F5344CB8AC3E}">
        <p14:creationId xmlns:p14="http://schemas.microsoft.com/office/powerpoint/2010/main" val="418411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Select </a:t>
            </a:r>
            <a:r>
              <a:rPr lang="en-US" dirty="0"/>
              <a:t>Box Control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select box, also called drop down box which provides option to list down various options in the form of drop down list, from where a user can select one or more options.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form&gt;</a:t>
            </a:r>
          </a:p>
          <a:p>
            <a:r>
              <a:rPr lang="en-US" sz="2400" dirty="0"/>
              <a:t>         &lt;select name = "dropdown"&gt;</a:t>
            </a:r>
          </a:p>
          <a:p>
            <a:r>
              <a:rPr lang="en-US" sz="2400" dirty="0"/>
              <a:t>            &lt;option value = "</a:t>
            </a:r>
            <a:r>
              <a:rPr lang="en-US" sz="2400" dirty="0" err="1"/>
              <a:t>Maths</a:t>
            </a:r>
            <a:r>
              <a:rPr lang="en-US" sz="2400" dirty="0"/>
              <a:t>" selected&gt;</a:t>
            </a:r>
            <a:r>
              <a:rPr lang="en-US" sz="2400" dirty="0" err="1"/>
              <a:t>Maths</a:t>
            </a:r>
            <a:r>
              <a:rPr lang="en-US" sz="2400" dirty="0"/>
              <a:t>&lt;/option&gt;</a:t>
            </a:r>
          </a:p>
          <a:p>
            <a:r>
              <a:rPr lang="en-US" sz="2400" dirty="0"/>
              <a:t>            &lt;option value = "Physics"&gt;Physics&lt;/option&gt;</a:t>
            </a:r>
          </a:p>
          <a:p>
            <a:r>
              <a:rPr lang="en-US" sz="2400" dirty="0"/>
              <a:t>         &lt;/select&gt;</a:t>
            </a:r>
          </a:p>
          <a:p>
            <a:r>
              <a:rPr lang="en-US" sz="2400" dirty="0"/>
              <a:t>      &lt;/form&gt;</a:t>
            </a:r>
          </a:p>
        </p:txBody>
      </p:sp>
    </p:spTree>
    <p:extLst>
      <p:ext uri="{BB962C8B-B14F-4D97-AF65-F5344CB8AC3E}">
        <p14:creationId xmlns:p14="http://schemas.microsoft.com/office/powerpoint/2010/main" val="101576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Following </a:t>
            </a:r>
            <a:r>
              <a:rPr lang="en-US" sz="2400" dirty="0"/>
              <a:t>is the list of important attributes of &lt;select&gt; tag −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1.  </a:t>
            </a:r>
            <a:r>
              <a:rPr lang="en-US" sz="2400" b="1" dirty="0" smtClean="0"/>
              <a:t>Name- </a:t>
            </a:r>
            <a:r>
              <a:rPr lang="en-US" sz="2400" dirty="0" smtClean="0"/>
              <a:t>Used </a:t>
            </a:r>
            <a:r>
              <a:rPr lang="en-US" sz="2400" dirty="0"/>
              <a:t>to give a name to the control which is sent to the server to be recognized and get the value.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2.  </a:t>
            </a:r>
            <a:r>
              <a:rPr lang="en-US" sz="2400" b="1" dirty="0" smtClean="0"/>
              <a:t>Size- </a:t>
            </a:r>
            <a:r>
              <a:rPr lang="en-US" sz="2400" dirty="0" smtClean="0"/>
              <a:t>This </a:t>
            </a:r>
            <a:r>
              <a:rPr lang="en-US" sz="2400" dirty="0"/>
              <a:t>can be used to present a scrolling list box.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3.  </a:t>
            </a:r>
            <a:r>
              <a:rPr lang="en-US" sz="2400" b="1" dirty="0" smtClean="0"/>
              <a:t>Multiple-  </a:t>
            </a:r>
            <a:r>
              <a:rPr lang="en-US" sz="2400" dirty="0" smtClean="0"/>
              <a:t>If </a:t>
            </a:r>
            <a:r>
              <a:rPr lang="en-US" sz="2400" dirty="0"/>
              <a:t>set to "multiple" then allows a user to select multiple items from the menu.</a:t>
            </a:r>
          </a:p>
        </p:txBody>
      </p:sp>
    </p:spTree>
    <p:extLst>
      <p:ext uri="{BB962C8B-B14F-4D97-AF65-F5344CB8AC3E}">
        <p14:creationId xmlns:p14="http://schemas.microsoft.com/office/powerpoint/2010/main" val="323746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Following is the list of important attributes of &lt;option&gt; tag −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1.  </a:t>
            </a:r>
            <a:r>
              <a:rPr lang="en-US" sz="2400" b="1" dirty="0" smtClean="0"/>
              <a:t>Value-  </a:t>
            </a:r>
            <a:r>
              <a:rPr lang="en-US" sz="2400" dirty="0" smtClean="0"/>
              <a:t>The </a:t>
            </a:r>
            <a:r>
              <a:rPr lang="en-US" sz="2400" dirty="0"/>
              <a:t>value that will be used if an option in the select box </a:t>
            </a:r>
            <a:r>
              <a:rPr lang="en-US" sz="2400" dirty="0" err="1"/>
              <a:t>box</a:t>
            </a:r>
            <a:r>
              <a:rPr lang="en-US" sz="2400" dirty="0"/>
              <a:t> is selected.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2.  </a:t>
            </a:r>
            <a:r>
              <a:rPr lang="en-US" sz="2400" b="1" dirty="0" smtClean="0"/>
              <a:t>Selected- </a:t>
            </a:r>
            <a:r>
              <a:rPr lang="en-US" sz="2400" dirty="0" smtClean="0"/>
              <a:t>Specifies </a:t>
            </a:r>
            <a:r>
              <a:rPr lang="en-US" sz="2400" dirty="0"/>
              <a:t>that this option should be the initially selected value when the page loads.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3.  </a:t>
            </a:r>
            <a:r>
              <a:rPr lang="en-US" sz="2400" b="1" dirty="0" smtClean="0"/>
              <a:t>Label- </a:t>
            </a:r>
            <a:r>
              <a:rPr lang="en-US" sz="2400" dirty="0" smtClean="0"/>
              <a:t>An </a:t>
            </a:r>
            <a:r>
              <a:rPr lang="en-US" sz="2400" dirty="0"/>
              <a:t>alternative way of labeling options</a:t>
            </a:r>
          </a:p>
        </p:txBody>
      </p:sp>
    </p:spTree>
    <p:extLst>
      <p:ext uri="{BB962C8B-B14F-4D97-AF65-F5344CB8AC3E}">
        <p14:creationId xmlns:p14="http://schemas.microsoft.com/office/powerpoint/2010/main" val="204300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</a:t>
            </a:r>
            <a:r>
              <a:rPr lang="en-US" dirty="0" smtClean="0"/>
              <a:t>. File </a:t>
            </a:r>
            <a:r>
              <a:rPr lang="en-US" dirty="0"/>
              <a:t>Upload </a:t>
            </a:r>
            <a:r>
              <a:rPr lang="en-US" dirty="0" smtClean="0"/>
              <a:t>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If you want to allow a user to upload a file to your web site, you will need to use a file upload box, also known as a file select box. This is also created using the &lt;input&gt; element but type attribute is set to file.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&lt;</a:t>
            </a:r>
            <a:r>
              <a:rPr lang="en-US" sz="2400" dirty="0"/>
              <a:t>form&gt;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     &lt;input type = "file" name = "</a:t>
            </a:r>
            <a:r>
              <a:rPr lang="en-US" sz="2400" dirty="0" err="1"/>
              <a:t>fileupload</a:t>
            </a:r>
            <a:r>
              <a:rPr lang="en-US" sz="2400" dirty="0"/>
              <a:t>" accept = "image/*" /&gt;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</a:t>
            </a:r>
            <a:r>
              <a:rPr lang="en-US" sz="2400" dirty="0" smtClean="0"/>
              <a:t>&lt;/</a:t>
            </a:r>
            <a:r>
              <a:rPr lang="en-US" sz="2400" dirty="0"/>
              <a:t>form&gt;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9112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6.File upload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To </a:t>
            </a:r>
            <a:r>
              <a:rPr lang="en-US" sz="2400" dirty="0"/>
              <a:t>specify more than one value, separate the values with a comma (e.g. &lt;input accept="audio/*,video/*,image/*" </a:t>
            </a:r>
            <a:r>
              <a:rPr lang="en-US" sz="2400" dirty="0" smtClean="0"/>
              <a:t>/&gt;.</a:t>
            </a:r>
          </a:p>
          <a:p>
            <a:endParaRPr lang="en-US" sz="2400" dirty="0"/>
          </a:p>
          <a:p>
            <a:r>
              <a:rPr lang="en-US" sz="2400" dirty="0"/>
              <a:t>&lt;input accept="</a:t>
            </a:r>
            <a:r>
              <a:rPr lang="en-US" sz="2400" i="1" dirty="0" err="1"/>
              <a:t>file_extension</a:t>
            </a:r>
            <a:r>
              <a:rPr lang="en-US" sz="2400" dirty="0" err="1"/>
              <a:t>|audio</a:t>
            </a:r>
            <a:r>
              <a:rPr lang="en-US" sz="2400" dirty="0"/>
              <a:t>/*|video/*|image</a:t>
            </a:r>
            <a:r>
              <a:rPr lang="en-US" sz="2400" dirty="0" smtClean="0"/>
              <a:t>/*"&gt;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0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HTML Forms are required, when you want to collect some data from the site visitor. </a:t>
            </a:r>
            <a:endParaRPr lang="en-US" sz="2400" dirty="0" smtClean="0"/>
          </a:p>
          <a:p>
            <a:r>
              <a:rPr lang="en-US" sz="2400" dirty="0" smtClean="0"/>
              <a:t>There </a:t>
            </a:r>
            <a:r>
              <a:rPr lang="en-US" sz="2400" dirty="0"/>
              <a:t>are various form elements available like text fields, textarea fields, drop-down menus, radio buttons, checkboxes, 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96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1.  </a:t>
            </a:r>
            <a:r>
              <a:rPr lang="en-US" sz="2400" b="1" dirty="0" smtClean="0"/>
              <a:t>Name- </a:t>
            </a:r>
            <a:r>
              <a:rPr lang="en-US" sz="2400" dirty="0" smtClean="0"/>
              <a:t>Used </a:t>
            </a:r>
            <a:r>
              <a:rPr lang="en-US" sz="2400" dirty="0"/>
              <a:t>to give a name to the control which is sent to the server to be recognized and get the value.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2.  </a:t>
            </a:r>
            <a:r>
              <a:rPr lang="en-US" sz="2400" b="1" dirty="0" smtClean="0"/>
              <a:t>Accept- </a:t>
            </a:r>
            <a:r>
              <a:rPr lang="en-US" sz="2400" dirty="0" smtClean="0"/>
              <a:t>Specifies </a:t>
            </a:r>
            <a:r>
              <a:rPr lang="en-US" sz="2400" dirty="0"/>
              <a:t>the types of files that the server accepts</a:t>
            </a:r>
            <a:r>
              <a:rPr lang="en-US" sz="2400" dirty="0" smtClean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96852" y="3484777"/>
          <a:ext cx="6870700" cy="2565148"/>
        </p:xfrm>
        <a:graphic>
          <a:graphicData uri="http://schemas.openxmlformats.org/drawingml/2006/table">
            <a:tbl>
              <a:tblPr/>
              <a:tblGrid>
                <a:gridCol w="3435350"/>
                <a:gridCol w="3435350"/>
              </a:tblGrid>
              <a:tr h="1109254">
                <a:tc>
                  <a:txBody>
                    <a:bodyPr/>
                    <a:lstStyle/>
                    <a:p>
                      <a:pPr algn="l" fontAlgn="t"/>
                      <a:r>
                        <a:rPr lang="en-US" i="1" dirty="0" err="1">
                          <a:effectLst/>
                        </a:rPr>
                        <a:t>file_extension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.gif, .jpg, .</a:t>
                      </a:r>
                      <a:r>
                        <a:rPr lang="en-US" dirty="0" err="1">
                          <a:effectLst/>
                        </a:rPr>
                        <a:t>png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>
                          <a:effectLst/>
                        </a:rPr>
                        <a:t>.</a:t>
                      </a:r>
                      <a:r>
                        <a:rPr lang="en-US" smtClean="0">
                          <a:effectLst/>
                        </a:rPr>
                        <a:t>doc,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8529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audio/*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All sound files are accepted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529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video/*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All video files are accepted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8529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image/*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All image files are accepted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4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Clickable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There are various ways in HTML to create clickable buttons. You can also create a clickable button using &lt;input&gt;tag by setting its type attribute to button. The type attribute can take the following values </a:t>
            </a:r>
            <a:r>
              <a:rPr lang="en-US" dirty="0" smtClean="0"/>
              <a:t>−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1.  </a:t>
            </a:r>
            <a:r>
              <a:rPr lang="en-US" b="1" dirty="0" smtClean="0"/>
              <a:t>Submit- </a:t>
            </a:r>
            <a:r>
              <a:rPr lang="en-US" dirty="0" smtClean="0"/>
              <a:t>This </a:t>
            </a:r>
            <a:r>
              <a:rPr lang="en-US" dirty="0"/>
              <a:t>creates a button that automatically submits a form.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2.  </a:t>
            </a:r>
            <a:r>
              <a:rPr lang="en-US" b="1" dirty="0" smtClean="0"/>
              <a:t>Reset-  </a:t>
            </a:r>
            <a:r>
              <a:rPr lang="en-US" dirty="0" smtClean="0"/>
              <a:t>This </a:t>
            </a:r>
            <a:r>
              <a:rPr lang="en-US" dirty="0"/>
              <a:t>creates a button that automatically resets form controls to their initial values.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3.  </a:t>
            </a:r>
            <a:r>
              <a:rPr lang="en-US" b="1" dirty="0" smtClean="0"/>
              <a:t>Button- </a:t>
            </a:r>
            <a:r>
              <a:rPr lang="en-US" dirty="0" smtClean="0"/>
              <a:t>This </a:t>
            </a:r>
            <a:r>
              <a:rPr lang="en-US" dirty="0"/>
              <a:t>creates a button that is used to trigger a client-side script when the user clicks that button.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4.  </a:t>
            </a:r>
            <a:r>
              <a:rPr lang="en-US" b="1" dirty="0" smtClean="0"/>
              <a:t>Image- </a:t>
            </a:r>
            <a:r>
              <a:rPr lang="en-US" dirty="0" smtClean="0"/>
              <a:t>This </a:t>
            </a:r>
            <a:r>
              <a:rPr lang="en-US" dirty="0"/>
              <a:t>creates a clickable button but we can use an image as background of the button.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&lt;</a:t>
            </a:r>
            <a:r>
              <a:rPr lang="en-US" dirty="0"/>
              <a:t>form&gt;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 &lt;input type = "submit" name = "submit" value = "Submit" /&gt;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 &lt;input type = "reset" name = "reset"  value = "Reset" /&gt;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 &lt;input type = "button" name = "ok" value = "OK" /&gt;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 &lt;input type = "image" name = "</a:t>
            </a:r>
            <a:r>
              <a:rPr lang="en-US" dirty="0" err="1"/>
              <a:t>imagebutton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 = "/html/images/logo.png" /&gt;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&lt;/form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Thank you for attention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1522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</a:t>
            </a:r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There </a:t>
            </a:r>
            <a:r>
              <a:rPr lang="en-US" sz="2400" dirty="0"/>
              <a:t>are different types of form controls that you can use to collect data using HTML form −</a:t>
            </a:r>
          </a:p>
          <a:p>
            <a:pPr marL="914400" indent="-746125">
              <a:buFont typeface="+mj-lt"/>
              <a:buAutoNum type="arabicPeriod"/>
            </a:pPr>
            <a:r>
              <a:rPr lang="en-US" sz="2400" dirty="0"/>
              <a:t>Text Input Controls</a:t>
            </a:r>
          </a:p>
          <a:p>
            <a:pPr marL="914400" indent="-746125">
              <a:buFont typeface="+mj-lt"/>
              <a:buAutoNum type="arabicPeriod"/>
            </a:pPr>
            <a:r>
              <a:rPr lang="en-US" sz="2400" dirty="0"/>
              <a:t>Checkboxes Controls</a:t>
            </a:r>
          </a:p>
          <a:p>
            <a:pPr marL="914400" indent="-746125">
              <a:buFont typeface="+mj-lt"/>
              <a:buAutoNum type="arabicPeriod"/>
            </a:pPr>
            <a:r>
              <a:rPr lang="en-US" sz="2400" dirty="0"/>
              <a:t>Radio Box Controls</a:t>
            </a:r>
          </a:p>
          <a:p>
            <a:pPr marL="914400" indent="-746125">
              <a:buFont typeface="+mj-lt"/>
              <a:buAutoNum type="arabicPeriod"/>
            </a:pPr>
            <a:r>
              <a:rPr lang="en-US" sz="2400" dirty="0"/>
              <a:t>Select Box Controls</a:t>
            </a:r>
          </a:p>
          <a:p>
            <a:pPr marL="914400" indent="-746125">
              <a:buFont typeface="+mj-lt"/>
              <a:buAutoNum type="arabicPeriod"/>
            </a:pPr>
            <a:r>
              <a:rPr lang="en-US" sz="2400" dirty="0"/>
              <a:t>File Select boxes</a:t>
            </a:r>
          </a:p>
          <a:p>
            <a:pPr marL="914400" indent="-746125">
              <a:buFont typeface="+mj-lt"/>
              <a:buAutoNum type="arabicPeriod"/>
            </a:pPr>
            <a:r>
              <a:rPr lang="en-US" sz="2400" dirty="0" smtClean="0"/>
              <a:t>Clickable Buttons &amp;</a:t>
            </a:r>
            <a:r>
              <a:rPr lang="en-US" sz="2400" dirty="0"/>
              <a:t> </a:t>
            </a:r>
            <a:r>
              <a:rPr lang="en-US" sz="2400" dirty="0" smtClean="0"/>
              <a:t>Submit </a:t>
            </a:r>
            <a:r>
              <a:rPr lang="en-US" sz="2400" dirty="0"/>
              <a:t>and Reset Button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451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Text Input </a:t>
            </a:r>
            <a:r>
              <a:rPr lang="en-US" b="1" dirty="0" smtClean="0"/>
              <a:t>Controls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606" y="2086892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There </a:t>
            </a:r>
            <a:r>
              <a:rPr lang="en-US" sz="2400" dirty="0"/>
              <a:t>are three types of text input used on forms </a:t>
            </a:r>
          </a:p>
          <a:p>
            <a:pPr marL="463550" indent="-463550">
              <a:buFont typeface="Arial" panose="020B0604020202020204" pitchFamily="34" charset="0"/>
              <a:buChar char="•"/>
            </a:pPr>
            <a:r>
              <a:rPr lang="en-US" sz="2400" b="1" dirty="0"/>
              <a:t>Single-line text input controls</a:t>
            </a:r>
            <a:r>
              <a:rPr lang="en-US" sz="2400" dirty="0"/>
              <a:t> − This control is used for items that require only one line of user input, such as search boxes or names. They are created using HTML </a:t>
            </a:r>
            <a:r>
              <a:rPr lang="en-US" sz="2400" b="1" dirty="0"/>
              <a:t>&lt;</a:t>
            </a:r>
            <a:r>
              <a:rPr lang="en-US" sz="2400" dirty="0"/>
              <a:t>input</a:t>
            </a:r>
            <a:r>
              <a:rPr lang="en-US" sz="2400" b="1" dirty="0"/>
              <a:t>&gt;</a:t>
            </a:r>
            <a:r>
              <a:rPr lang="en-US" sz="2400" dirty="0"/>
              <a:t> tag.</a:t>
            </a:r>
          </a:p>
          <a:p>
            <a:pPr marL="463550" indent="-463550">
              <a:buFont typeface="Arial" panose="020B0604020202020204" pitchFamily="34" charset="0"/>
              <a:buChar char="•"/>
            </a:pPr>
            <a:r>
              <a:rPr lang="en-US" sz="2400" b="1" dirty="0"/>
              <a:t>Password input controls</a:t>
            </a:r>
            <a:r>
              <a:rPr lang="en-US" sz="2400" dirty="0"/>
              <a:t> − This is also a single-line text input but it masks the character as soon as a user enters it. They are also created using </a:t>
            </a:r>
            <a:r>
              <a:rPr lang="en-US" sz="2400" dirty="0" smtClean="0"/>
              <a:t>HTML </a:t>
            </a:r>
            <a:r>
              <a:rPr lang="en-US" sz="2400" dirty="0"/>
              <a:t>&lt;input&gt; tag.</a:t>
            </a:r>
          </a:p>
          <a:p>
            <a:pPr marL="463550" indent="-463550">
              <a:buFont typeface="Arial" panose="020B0604020202020204" pitchFamily="34" charset="0"/>
              <a:buChar char="•"/>
            </a:pPr>
            <a:r>
              <a:rPr lang="en-US" sz="2400" b="1" dirty="0"/>
              <a:t>Multi-line text input controls</a:t>
            </a:r>
            <a:r>
              <a:rPr lang="en-US" sz="2400" dirty="0"/>
              <a:t> − This is used when the user is required to give details that may be longer than a single sentence. Multi-line input controls are created using HTML </a:t>
            </a:r>
            <a:r>
              <a:rPr lang="en-US" sz="2400" b="1" dirty="0"/>
              <a:t>&lt;</a:t>
            </a:r>
            <a:r>
              <a:rPr lang="en-US" sz="2400" dirty="0"/>
              <a:t>textarea</a:t>
            </a:r>
            <a:r>
              <a:rPr lang="en-US" sz="2400" b="1" dirty="0"/>
              <a:t>&gt;</a:t>
            </a:r>
            <a:r>
              <a:rPr lang="en-US" sz="2400" dirty="0"/>
              <a:t> tag.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040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Single-line text input </a:t>
            </a:r>
            <a:r>
              <a:rPr lang="en-US" b="1" dirty="0" smtClean="0"/>
              <a:t>controls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&lt;</a:t>
            </a:r>
            <a:r>
              <a:rPr lang="en-US" sz="2400" dirty="0"/>
              <a:t>form &gt;</a:t>
            </a:r>
          </a:p>
          <a:p>
            <a:r>
              <a:rPr lang="en-US" sz="2400" dirty="0"/>
              <a:t>         First name: &lt;input type = "text" name = "</a:t>
            </a:r>
            <a:r>
              <a:rPr lang="en-US" sz="2400" dirty="0" err="1"/>
              <a:t>first_name</a:t>
            </a:r>
            <a:r>
              <a:rPr lang="en-US" sz="2400" dirty="0"/>
              <a:t>" /&gt;</a:t>
            </a:r>
          </a:p>
          <a:p>
            <a:r>
              <a:rPr lang="en-US" sz="2400" dirty="0"/>
              <a:t>         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r>
              <a:rPr lang="en-US" sz="2400" dirty="0"/>
              <a:t>         Last name: &lt;input type = "text" name = "</a:t>
            </a:r>
            <a:r>
              <a:rPr lang="en-US" sz="2400" dirty="0" err="1"/>
              <a:t>last_name</a:t>
            </a:r>
            <a:r>
              <a:rPr lang="en-US" sz="2400" dirty="0"/>
              <a:t>" /&gt;</a:t>
            </a:r>
          </a:p>
          <a:p>
            <a:r>
              <a:rPr lang="en-US" sz="2400" dirty="0"/>
              <a:t>      &lt;/form&gt;</a:t>
            </a:r>
          </a:p>
        </p:txBody>
      </p:sp>
    </p:spTree>
    <p:extLst>
      <p:ext uri="{BB962C8B-B14F-4D97-AF65-F5344CB8AC3E}">
        <p14:creationId xmlns:p14="http://schemas.microsoft.com/office/powerpoint/2010/main" val="417707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Following </a:t>
            </a:r>
            <a:r>
              <a:rPr lang="en-US" dirty="0"/>
              <a:t>is the list of attributes for &lt;input&gt; tag for creating text field.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1.  </a:t>
            </a:r>
            <a:r>
              <a:rPr lang="en-US" b="1" dirty="0"/>
              <a:t>T</a:t>
            </a:r>
            <a:r>
              <a:rPr lang="en-US" b="1" dirty="0" smtClean="0"/>
              <a:t>ype-</a:t>
            </a:r>
            <a:r>
              <a:rPr lang="en-US" dirty="0" smtClean="0"/>
              <a:t> Indicates </a:t>
            </a:r>
            <a:r>
              <a:rPr lang="en-US" dirty="0"/>
              <a:t>the type of input control and for text input control it will be set to text.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2. </a:t>
            </a:r>
            <a:r>
              <a:rPr lang="en-US" dirty="0"/>
              <a:t> </a:t>
            </a:r>
            <a:r>
              <a:rPr lang="en-US" b="1" dirty="0" smtClean="0"/>
              <a:t>Name-</a:t>
            </a:r>
            <a:r>
              <a:rPr lang="en-US" dirty="0" smtClean="0"/>
              <a:t> Used </a:t>
            </a:r>
            <a:r>
              <a:rPr lang="en-US" dirty="0"/>
              <a:t>to give a name to the control which is sent to the server to be recognized and get the value.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3. </a:t>
            </a:r>
            <a:r>
              <a:rPr lang="en-US" dirty="0"/>
              <a:t> </a:t>
            </a:r>
            <a:r>
              <a:rPr lang="en-US" b="1" dirty="0" smtClean="0"/>
              <a:t>Value-</a:t>
            </a:r>
            <a:r>
              <a:rPr lang="en-US" dirty="0" smtClean="0"/>
              <a:t> This </a:t>
            </a:r>
            <a:r>
              <a:rPr lang="en-US" dirty="0"/>
              <a:t>can be used to provide an initial value inside the control.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4.   </a:t>
            </a:r>
            <a:r>
              <a:rPr lang="en-US" b="1" dirty="0" smtClean="0"/>
              <a:t>Size-</a:t>
            </a:r>
            <a:r>
              <a:rPr lang="en-US" dirty="0" smtClean="0"/>
              <a:t> Allows </a:t>
            </a:r>
            <a:r>
              <a:rPr lang="en-US" dirty="0"/>
              <a:t>to specify the width of the text-input control in terms of characters.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5.  </a:t>
            </a:r>
            <a:r>
              <a:rPr lang="en-US" b="1" dirty="0" err="1" smtClean="0"/>
              <a:t>Maxlength</a:t>
            </a:r>
            <a:r>
              <a:rPr lang="en-US" b="1" dirty="0" smtClean="0"/>
              <a:t>-</a:t>
            </a:r>
            <a:r>
              <a:rPr lang="en-US" dirty="0" smtClean="0"/>
              <a:t> Allows </a:t>
            </a:r>
            <a:r>
              <a:rPr lang="en-US" dirty="0"/>
              <a:t>to specify the maximum number of characters a user can enter into the text box.</a:t>
            </a:r>
          </a:p>
        </p:txBody>
      </p:sp>
    </p:spTree>
    <p:extLst>
      <p:ext uri="{BB962C8B-B14F-4D97-AF65-F5344CB8AC3E}">
        <p14:creationId xmlns:p14="http://schemas.microsoft.com/office/powerpoint/2010/main" val="174318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input </a:t>
            </a:r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</a:t>
            </a:r>
            <a:r>
              <a:rPr lang="en-US" sz="2400" dirty="0" smtClean="0"/>
              <a:t>is created </a:t>
            </a:r>
            <a:r>
              <a:rPr lang="en-US" sz="2400" dirty="0"/>
              <a:t>using HTML &lt;input&gt;tag but type attribute is set to </a:t>
            </a:r>
            <a:r>
              <a:rPr lang="en-US" sz="2400" b="1" dirty="0"/>
              <a:t>password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&lt;</a:t>
            </a:r>
            <a:r>
              <a:rPr lang="en-US" sz="2400" dirty="0"/>
              <a:t>form &gt;</a:t>
            </a:r>
          </a:p>
          <a:p>
            <a:r>
              <a:rPr lang="en-US" sz="2400" dirty="0"/>
              <a:t>         User ID : &lt;input type = "text" name = "</a:t>
            </a:r>
            <a:r>
              <a:rPr lang="en-US" sz="2400" dirty="0" err="1"/>
              <a:t>user_id</a:t>
            </a:r>
            <a:r>
              <a:rPr lang="en-US" sz="2400" dirty="0"/>
              <a:t>" /&gt;</a:t>
            </a:r>
          </a:p>
          <a:p>
            <a:r>
              <a:rPr lang="en-US" sz="2400" dirty="0"/>
              <a:t>         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r>
              <a:rPr lang="en-US" sz="2400" dirty="0"/>
              <a:t>         Password: &lt;input type = "password" name = "password" /&gt;</a:t>
            </a:r>
          </a:p>
          <a:p>
            <a:r>
              <a:rPr lang="en-US" sz="2400" dirty="0"/>
              <a:t>      &lt;/form&gt;</a:t>
            </a:r>
          </a:p>
        </p:txBody>
      </p:sp>
    </p:spTree>
    <p:extLst>
      <p:ext uri="{BB962C8B-B14F-4D97-AF65-F5344CB8AC3E}">
        <p14:creationId xmlns:p14="http://schemas.microsoft.com/office/powerpoint/2010/main" val="214319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Attributes for </a:t>
            </a:r>
            <a:r>
              <a:rPr lang="en-US" dirty="0"/>
              <a:t>&lt;input&gt; tag for creating password field.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1.  </a:t>
            </a:r>
            <a:r>
              <a:rPr lang="en-US" b="1" dirty="0" smtClean="0"/>
              <a:t>Type-</a:t>
            </a:r>
            <a:r>
              <a:rPr lang="en-US" dirty="0" smtClean="0"/>
              <a:t> Indicates </a:t>
            </a:r>
            <a:r>
              <a:rPr lang="en-US" dirty="0"/>
              <a:t>the type of input control and for password input control it will be set to password.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2.  </a:t>
            </a:r>
            <a:r>
              <a:rPr lang="en-US" b="1" dirty="0" smtClean="0"/>
              <a:t>Name-</a:t>
            </a:r>
            <a:r>
              <a:rPr lang="en-US" dirty="0" smtClean="0"/>
              <a:t> Used </a:t>
            </a:r>
            <a:r>
              <a:rPr lang="en-US" dirty="0"/>
              <a:t>to give a name to the control which is sent to the server to be recognized and get the value.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3.  </a:t>
            </a:r>
            <a:r>
              <a:rPr lang="en-US" b="1" dirty="0" smtClean="0"/>
              <a:t>Value-</a:t>
            </a:r>
            <a:r>
              <a:rPr lang="en-US" dirty="0" smtClean="0"/>
              <a:t> This </a:t>
            </a:r>
            <a:r>
              <a:rPr lang="en-US" dirty="0"/>
              <a:t>can be used to provide an initial value inside the control.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4.  </a:t>
            </a:r>
            <a:r>
              <a:rPr lang="en-US" b="1" dirty="0" smtClean="0"/>
              <a:t>Size-</a:t>
            </a:r>
            <a:r>
              <a:rPr lang="en-US" dirty="0" smtClean="0"/>
              <a:t> Allows </a:t>
            </a:r>
            <a:r>
              <a:rPr lang="en-US" dirty="0"/>
              <a:t>to specify the width of the text-input control in terms of characters.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5.  </a:t>
            </a:r>
            <a:r>
              <a:rPr lang="en-US" b="1" dirty="0" err="1" smtClean="0"/>
              <a:t>Maxlength</a:t>
            </a:r>
            <a:r>
              <a:rPr lang="en-US" b="1" dirty="0" smtClean="0"/>
              <a:t>-</a:t>
            </a:r>
            <a:r>
              <a:rPr lang="en-US" dirty="0" smtClean="0"/>
              <a:t> Allows </a:t>
            </a:r>
            <a:r>
              <a:rPr lang="en-US" dirty="0"/>
              <a:t>to specify the maximum number of characters a user can enter into the text box.</a:t>
            </a:r>
          </a:p>
        </p:txBody>
      </p:sp>
    </p:spTree>
    <p:extLst>
      <p:ext uri="{BB962C8B-B14F-4D97-AF65-F5344CB8AC3E}">
        <p14:creationId xmlns:p14="http://schemas.microsoft.com/office/powerpoint/2010/main" val="40709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Multiple-Line Text Input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&lt;</a:t>
            </a:r>
            <a:r>
              <a:rPr lang="en-US" sz="2400" dirty="0"/>
              <a:t>form&gt;</a:t>
            </a:r>
          </a:p>
          <a:p>
            <a:r>
              <a:rPr lang="en-US" sz="2400" dirty="0"/>
              <a:t>         Description : &lt;</a:t>
            </a:r>
            <a:r>
              <a:rPr lang="en-US" sz="2400" dirty="0" err="1"/>
              <a:t>br</a:t>
            </a:r>
            <a:r>
              <a:rPr lang="en-US" sz="2400" dirty="0"/>
              <a:t> /&gt;</a:t>
            </a:r>
          </a:p>
          <a:p>
            <a:r>
              <a:rPr lang="en-US" sz="2400" dirty="0"/>
              <a:t>         &lt;textarea rows = "5" cols = "50" name = "description"&gt;</a:t>
            </a:r>
          </a:p>
          <a:p>
            <a:r>
              <a:rPr lang="en-US" sz="2400" dirty="0"/>
              <a:t>            Enter description here...</a:t>
            </a:r>
          </a:p>
          <a:p>
            <a:r>
              <a:rPr lang="en-US" sz="2400" dirty="0"/>
              <a:t>         &lt;/textarea&gt;</a:t>
            </a:r>
          </a:p>
          <a:p>
            <a:r>
              <a:rPr lang="en-US" sz="2400" dirty="0"/>
              <a:t>      &lt;/form&gt;</a:t>
            </a:r>
          </a:p>
        </p:txBody>
      </p:sp>
    </p:spTree>
    <p:extLst>
      <p:ext uri="{BB962C8B-B14F-4D97-AF65-F5344CB8AC3E}">
        <p14:creationId xmlns:p14="http://schemas.microsoft.com/office/powerpoint/2010/main" val="141576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16032</TotalTime>
  <Words>1380</Words>
  <Application>Microsoft Office PowerPoint</Application>
  <PresentationFormat>Widescreen</PresentationFormat>
  <Paragraphs>172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Retrospect</vt:lpstr>
      <vt:lpstr>Front-end Web Design</vt:lpstr>
      <vt:lpstr>HTML forms</vt:lpstr>
      <vt:lpstr>HTML Form Controls</vt:lpstr>
      <vt:lpstr>1. Text Input Controls</vt:lpstr>
      <vt:lpstr>Single-line text input controls</vt:lpstr>
      <vt:lpstr>Attributes</vt:lpstr>
      <vt:lpstr>Password input controls</vt:lpstr>
      <vt:lpstr>Attributes</vt:lpstr>
      <vt:lpstr>Multiple-Line Text Input Controls</vt:lpstr>
      <vt:lpstr>Attributes</vt:lpstr>
      <vt:lpstr>2. Checkbox Control</vt:lpstr>
      <vt:lpstr>Attributes</vt:lpstr>
      <vt:lpstr>3. Radio Button Control </vt:lpstr>
      <vt:lpstr>Attributes</vt:lpstr>
      <vt:lpstr>4. Select Box Control </vt:lpstr>
      <vt:lpstr>Attributes</vt:lpstr>
      <vt:lpstr>Attributes</vt:lpstr>
      <vt:lpstr>5. File Upload Box</vt:lpstr>
      <vt:lpstr>6.File upload box</vt:lpstr>
      <vt:lpstr>Attributes</vt:lpstr>
      <vt:lpstr>7. Clickable buttons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Ogulnabat Kakayeva</dc:creator>
  <cp:lastModifiedBy>Yarasheva Govher</cp:lastModifiedBy>
  <cp:revision>50</cp:revision>
  <dcterms:created xsi:type="dcterms:W3CDTF">2017-08-03T04:04:47Z</dcterms:created>
  <dcterms:modified xsi:type="dcterms:W3CDTF">2020-10-29T05:51:40Z</dcterms:modified>
</cp:coreProperties>
</file>