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9" r:id="rId4"/>
  </p:sldMasterIdLst>
  <p:notesMasterIdLst>
    <p:notesMasterId r:id="rId18"/>
  </p:notesMasterIdLst>
  <p:handoutMasterIdLst>
    <p:handoutMasterId r:id="rId19"/>
  </p:handoutMasterIdLst>
  <p:sldIdLst>
    <p:sldId id="263" r:id="rId5"/>
    <p:sldId id="268" r:id="rId6"/>
    <p:sldId id="304" r:id="rId7"/>
    <p:sldId id="305" r:id="rId8"/>
    <p:sldId id="306" r:id="rId9"/>
    <p:sldId id="307" r:id="rId10"/>
    <p:sldId id="314" r:id="rId11"/>
    <p:sldId id="308" r:id="rId12"/>
    <p:sldId id="309" r:id="rId13"/>
    <p:sldId id="311" r:id="rId14"/>
    <p:sldId id="310" r:id="rId15"/>
    <p:sldId id="312" r:id="rId16"/>
    <p:sldId id="303"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A9D2"/>
    <a:srgbClr val="FF6965"/>
    <a:srgbClr val="52D0D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sorterViewPr>
    <p:cViewPr>
      <p:scale>
        <a:sx n="46" d="100"/>
        <a:sy n="46" d="100"/>
      </p:scale>
      <p:origin x="0" y="0"/>
    </p:cViewPr>
  </p:sorterViewPr>
  <p:notesViewPr>
    <p:cSldViewPr snapToGrid="0">
      <p:cViewPr varScale="1">
        <p:scale>
          <a:sx n="89" d="100"/>
          <a:sy n="89" d="100"/>
        </p:scale>
        <p:origin x="379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EDF3F9-A383-40CF-841B-6426D82ECB85}" type="datetimeFigureOut">
              <a:rPr lang="ru-RU" smtClean="0"/>
              <a:t>06.10.2020</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BDF9E2-D527-45E4-B727-833247D273AD}" type="slidenum">
              <a:rPr lang="ru-RU" smtClean="0"/>
              <a:t>‹#›</a:t>
            </a:fld>
            <a:endParaRPr lang="ru-RU"/>
          </a:p>
        </p:txBody>
      </p:sp>
    </p:spTree>
    <p:extLst>
      <p:ext uri="{BB962C8B-B14F-4D97-AF65-F5344CB8AC3E}">
        <p14:creationId xmlns:p14="http://schemas.microsoft.com/office/powerpoint/2010/main" val="19552758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4C2730-EE0F-400D-B72A-8FAAAC2E9C47}" type="datetimeFigureOut">
              <a:rPr lang="ru-RU" smtClean="0"/>
              <a:t>06.10.2020</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56EA9-DE64-4D68-A0E5-63B4377B839D}" type="slidenum">
              <a:rPr lang="ru-RU" smtClean="0"/>
              <a:t>‹#›</a:t>
            </a:fld>
            <a:endParaRPr lang="ru-RU"/>
          </a:p>
        </p:txBody>
      </p:sp>
    </p:spTree>
    <p:extLst>
      <p:ext uri="{BB962C8B-B14F-4D97-AF65-F5344CB8AC3E}">
        <p14:creationId xmlns:p14="http://schemas.microsoft.com/office/powerpoint/2010/main" val="2009859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F9756EA9-DE64-4D68-A0E5-63B4377B839D}" type="slidenum">
              <a:rPr lang="ru-RU" smtClean="0"/>
              <a:t>1</a:t>
            </a:fld>
            <a:endParaRPr lang="ru-RU"/>
          </a:p>
        </p:txBody>
      </p:sp>
    </p:spTree>
    <p:extLst>
      <p:ext uri="{BB962C8B-B14F-4D97-AF65-F5344CB8AC3E}">
        <p14:creationId xmlns:p14="http://schemas.microsoft.com/office/powerpoint/2010/main" val="221857764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wmf"/><Relationship Id="rId16"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18.png"/><Relationship Id="rId16"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6" Type="http://schemas.openxmlformats.org/officeDocument/2006/relationships/image" Target="../media/image20.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6" Type="http://schemas.openxmlformats.org/officeDocument/2006/relationships/image" Target="../media/image21.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6" Type="http://schemas.openxmlformats.org/officeDocument/2006/relationships/image" Target="../media/image22.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6"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23.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206992" y="1801368"/>
            <a:ext cx="9144000" cy="1271668"/>
          </a:xfrm>
          <a:prstGeom prst="rect">
            <a:avLst/>
          </a:prstGeom>
        </p:spPr>
        <p:txBody>
          <a:bodyPr anchor="b"/>
          <a:lstStyle>
            <a:lvl1pPr algn="ctr">
              <a:defRPr sz="6000">
                <a:solidFill>
                  <a:schemeClr val="accent1">
                    <a:lumMod val="75000"/>
                  </a:schemeClr>
                </a:solidFill>
                <a:latin typeface="Segoe UI Light" panose="020B0502040204020203" pitchFamily="34" charset="0"/>
                <a:cs typeface="Segoe UI Light" panose="020B0502040204020203" pitchFamily="34" charset="0"/>
              </a:defRPr>
            </a:lvl1pPr>
          </a:lstStyle>
          <a:p>
            <a:r>
              <a:rPr lang="ru-RU" smtClean="0"/>
              <a:t>Образец заголовка</a:t>
            </a:r>
            <a:endParaRPr lang="ru-RU" dirty="0"/>
          </a:p>
        </p:txBody>
      </p:sp>
      <p:sp>
        <p:nvSpPr>
          <p:cNvPr id="3" name="Подзаголовок 2"/>
          <p:cNvSpPr>
            <a:spLocks noGrp="1"/>
          </p:cNvSpPr>
          <p:nvPr>
            <p:ph type="subTitle" idx="1"/>
          </p:nvPr>
        </p:nvSpPr>
        <p:spPr>
          <a:xfrm>
            <a:off x="3215012" y="4566542"/>
            <a:ext cx="5761973" cy="1655762"/>
          </a:xfrm>
          <a:prstGeom prst="rect">
            <a:avLst/>
          </a:prstGeom>
        </p:spPr>
        <p:txBody>
          <a:bodyPr/>
          <a:lstStyle>
            <a:lvl1pPr marL="0" indent="0" algn="ctr">
              <a:buNone/>
              <a:defRPr sz="2400">
                <a:solidFill>
                  <a:schemeClr val="accent1">
                    <a:lumMod val="75000"/>
                  </a:schemeClr>
                </a:solidFill>
                <a:latin typeface="Segoe UI Light" panose="020B0502040204020203" pitchFamily="34" charset="0"/>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dirty="0"/>
          </a:p>
        </p:txBody>
      </p:sp>
      <p:pic>
        <p:nvPicPr>
          <p:cNvPr id="16" name="Рисунок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38951" y="3112387"/>
            <a:ext cx="682266" cy="707402"/>
          </a:xfrm>
          <a:prstGeom prst="rect">
            <a:avLst/>
          </a:prstGeom>
        </p:spPr>
      </p:pic>
      <p:pic>
        <p:nvPicPr>
          <p:cNvPr id="17" name="Рисунок 1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437922" y="617943"/>
            <a:ext cx="504825" cy="571500"/>
          </a:xfrm>
          <a:prstGeom prst="rect">
            <a:avLst/>
          </a:prstGeom>
        </p:spPr>
      </p:pic>
      <p:pic>
        <p:nvPicPr>
          <p:cNvPr id="18" name="Рисунок 1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rot="5400000">
            <a:off x="8511789" y="4694476"/>
            <a:ext cx="930391" cy="1227599"/>
          </a:xfrm>
          <a:prstGeom prst="rect">
            <a:avLst/>
          </a:prstGeom>
        </p:spPr>
      </p:pic>
      <p:pic>
        <p:nvPicPr>
          <p:cNvPr id="19" name="Рисунок 18"/>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350992" y="144368"/>
            <a:ext cx="542925" cy="523875"/>
          </a:xfrm>
          <a:prstGeom prst="rect">
            <a:avLst/>
          </a:prstGeom>
        </p:spPr>
      </p:pic>
      <p:pic>
        <p:nvPicPr>
          <p:cNvPr id="20" name="Рисунок 1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722542" y="5334195"/>
            <a:ext cx="619050" cy="785717"/>
          </a:xfrm>
          <a:prstGeom prst="rect">
            <a:avLst/>
          </a:prstGeom>
        </p:spPr>
      </p:pic>
      <p:pic>
        <p:nvPicPr>
          <p:cNvPr id="21" name="Рисунок 20"/>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9466701" y="793708"/>
            <a:ext cx="504439" cy="573226"/>
          </a:xfrm>
          <a:prstGeom prst="rect">
            <a:avLst/>
          </a:prstGeom>
        </p:spPr>
      </p:pic>
      <p:pic>
        <p:nvPicPr>
          <p:cNvPr id="22" name="Рисунок 21"/>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3818035" y="3237635"/>
            <a:ext cx="505836" cy="527829"/>
          </a:xfrm>
          <a:prstGeom prst="rect">
            <a:avLst/>
          </a:prstGeom>
        </p:spPr>
      </p:pic>
      <p:pic>
        <p:nvPicPr>
          <p:cNvPr id="23" name="Рисунок 2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803545" y="3532354"/>
            <a:ext cx="1837994" cy="1347613"/>
          </a:xfrm>
          <a:prstGeom prst="rect">
            <a:avLst/>
          </a:prstGeom>
        </p:spPr>
      </p:pic>
      <p:pic>
        <p:nvPicPr>
          <p:cNvPr id="24" name="Рисунок 23"/>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598423" y="1849821"/>
            <a:ext cx="608569" cy="692510"/>
          </a:xfrm>
          <a:prstGeom prst="rect">
            <a:avLst/>
          </a:prstGeom>
        </p:spPr>
      </p:pic>
      <p:pic>
        <p:nvPicPr>
          <p:cNvPr id="25" name="Рисунок 24"/>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0878372" y="2012025"/>
            <a:ext cx="714375" cy="752475"/>
          </a:xfrm>
          <a:prstGeom prst="rect">
            <a:avLst/>
          </a:prstGeom>
        </p:spPr>
      </p:pic>
      <p:pic>
        <p:nvPicPr>
          <p:cNvPr id="26" name="Рисунок 25"/>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240272" y="5066318"/>
            <a:ext cx="1038023" cy="707153"/>
          </a:xfrm>
          <a:prstGeom prst="rect">
            <a:avLst/>
          </a:prstGeom>
        </p:spPr>
      </p:pic>
      <p:pic>
        <p:nvPicPr>
          <p:cNvPr id="27" name="Рисунок 2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88438" y="272246"/>
            <a:ext cx="1860164" cy="1311905"/>
          </a:xfrm>
          <a:prstGeom prst="rect">
            <a:avLst/>
          </a:prstGeom>
        </p:spPr>
      </p:pic>
      <p:pic>
        <p:nvPicPr>
          <p:cNvPr id="28" name="Рисунок 27"/>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722542" y="842568"/>
            <a:ext cx="576489" cy="549676"/>
          </a:xfrm>
          <a:prstGeom prst="rect">
            <a:avLst/>
          </a:prstGeom>
        </p:spPr>
      </p:pic>
      <p:pic>
        <p:nvPicPr>
          <p:cNvPr id="29" name="Рисунок 28"/>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910685" y="422756"/>
            <a:ext cx="1363851" cy="480937"/>
          </a:xfrm>
          <a:prstGeom prst="rect">
            <a:avLst/>
          </a:prstGeom>
        </p:spPr>
      </p:pic>
      <p:pic>
        <p:nvPicPr>
          <p:cNvPr id="30" name="Рисунок 1"/>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671275" y="3034817"/>
            <a:ext cx="3191652" cy="3175200"/>
          </a:xfrm>
          <a:prstGeom prst="rect">
            <a:avLst/>
          </a:prstGeom>
        </p:spPr>
      </p:pic>
    </p:spTree>
    <p:extLst>
      <p:ext uri="{BB962C8B-B14F-4D97-AF65-F5344CB8AC3E}">
        <p14:creationId xmlns:p14="http://schemas.microsoft.com/office/powerpoint/2010/main" val="40066536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500">
        <p15:prstTrans prst="drape"/>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Макет_вопроса_1">
    <p:spTree>
      <p:nvGrpSpPr>
        <p:cNvPr id="1" name=""/>
        <p:cNvGrpSpPr/>
        <p:nvPr/>
      </p:nvGrpSpPr>
      <p:grpSpPr>
        <a:xfrm>
          <a:off x="0" y="0"/>
          <a:ext cx="0" cy="0"/>
          <a:chOff x="0" y="0"/>
          <a:chExt cx="0" cy="0"/>
        </a:xfrm>
      </p:grpSpPr>
      <p:sp>
        <p:nvSpPr>
          <p:cNvPr id="6" name="Заголовок 1"/>
          <p:cNvSpPr>
            <a:spLocks noGrp="1"/>
          </p:cNvSpPr>
          <p:nvPr>
            <p:ph type="title"/>
          </p:nvPr>
        </p:nvSpPr>
        <p:spPr>
          <a:xfrm>
            <a:off x="1656369" y="1535331"/>
            <a:ext cx="7376894" cy="571230"/>
          </a:xfrm>
          <a:prstGeom prst="rect">
            <a:avLst/>
          </a:prstGeom>
          <a:noFill/>
          <a:ln w="38100">
            <a:noFill/>
          </a:ln>
        </p:spPr>
        <p:txBody>
          <a:bodyPr vert="horz" lIns="91440" tIns="45720" rIns="91440" bIns="45720" rtlCol="0" anchor="ctr">
            <a:normAutofit/>
          </a:bodyPr>
          <a:lstStyle>
            <a:lvl1pPr algn="l">
              <a:defRPr lang="ru-RU" sz="4000" kern="1200" smtClean="0">
                <a:solidFill>
                  <a:schemeClr val="accent1">
                    <a:lumMod val="75000"/>
                  </a:schemeClr>
                </a:solidFill>
                <a:latin typeface="Segoe UI Light" panose="020B0502040204020203" pitchFamily="34" charset="0"/>
                <a:ea typeface="+mj-ea"/>
                <a:cs typeface="Segoe UI Light" panose="020B0502040204020203" pitchFamily="34" charset="0"/>
              </a:defRPr>
            </a:lvl1pPr>
          </a:lstStyle>
          <a:p>
            <a:r>
              <a:rPr lang="ru-RU" smtClean="0"/>
              <a:t>Образец заголовка</a:t>
            </a:r>
            <a:endParaRPr lang="ru-RU" dirty="0"/>
          </a:p>
        </p:txBody>
      </p:sp>
      <p:sp>
        <p:nvSpPr>
          <p:cNvPr id="10" name="Text Placeholder 3"/>
          <p:cNvSpPr>
            <a:spLocks noGrp="1"/>
          </p:cNvSpPr>
          <p:nvPr>
            <p:ph type="body" sz="quarter" idx="13" hasCustomPrompt="1"/>
          </p:nvPr>
        </p:nvSpPr>
        <p:spPr>
          <a:xfrm>
            <a:off x="7934546" y="4199766"/>
            <a:ext cx="3375206" cy="547189"/>
          </a:xfrm>
          <a:prstGeom prst="rect">
            <a:avLst/>
          </a:prstGeom>
          <a:solidFill>
            <a:schemeClr val="bg1"/>
          </a:solidFill>
          <a:ln w="28575">
            <a:noFill/>
            <a:prstDash val="sysDash"/>
          </a:ln>
        </p:spPr>
        <p:txBody>
          <a:bodyPr anchor="ctr"/>
          <a:lstStyle>
            <a:lvl1pPr marL="0" indent="0" algn="ctr">
              <a:buFontTx/>
              <a:buNone/>
              <a:defRPr sz="2000">
                <a:solidFill>
                  <a:schemeClr val="accent1">
                    <a:lumMod val="75000"/>
                  </a:schemeClr>
                </a:solidFill>
                <a:latin typeface="Segoe UI Light" panose="020B0502040204020203" pitchFamily="34" charset="0"/>
                <a:cs typeface="Segoe UI Light" panose="020B0502040204020203" pitchFamily="34" charset="0"/>
              </a:defRPr>
            </a:lvl1pPr>
            <a:lvl2pPr marL="342900" indent="0">
              <a:buFontTx/>
              <a:buNone/>
              <a:defRPr sz="1400">
                <a:solidFill>
                  <a:srgbClr val="418E03"/>
                </a:solidFill>
                <a:latin typeface="Segoe UI" panose="020B0502040204020203" pitchFamily="34" charset="0"/>
                <a:cs typeface="Segoe UI" panose="020B0502040204020203" pitchFamily="34" charset="0"/>
              </a:defRPr>
            </a:lvl2pPr>
            <a:lvl3pPr marL="685800" indent="0">
              <a:buFontTx/>
              <a:buNone/>
              <a:defRPr sz="1400">
                <a:solidFill>
                  <a:srgbClr val="418E03"/>
                </a:solidFill>
                <a:latin typeface="Segoe UI" panose="020B0502040204020203" pitchFamily="34" charset="0"/>
                <a:cs typeface="Segoe UI" panose="020B0502040204020203" pitchFamily="34" charset="0"/>
              </a:defRPr>
            </a:lvl3pPr>
            <a:lvl4pPr marL="1028700" indent="0">
              <a:buFontTx/>
              <a:buNone/>
              <a:defRPr sz="1400">
                <a:solidFill>
                  <a:srgbClr val="418E03"/>
                </a:solidFill>
                <a:latin typeface="Segoe UI" panose="020B0502040204020203" pitchFamily="34" charset="0"/>
                <a:cs typeface="Segoe UI" panose="020B0502040204020203" pitchFamily="34" charset="0"/>
              </a:defRPr>
            </a:lvl4pPr>
            <a:lvl5pPr marL="1371600" indent="0">
              <a:buFontTx/>
              <a:buNone/>
              <a:defRPr sz="1400">
                <a:solidFill>
                  <a:srgbClr val="418E03"/>
                </a:solidFill>
                <a:latin typeface="Segoe UI" panose="020B0502040204020203" pitchFamily="34" charset="0"/>
                <a:cs typeface="Segoe UI" panose="020B0502040204020203" pitchFamily="34" charset="0"/>
              </a:defRPr>
            </a:lvl5pPr>
          </a:lstStyle>
          <a:p>
            <a:pPr lvl="0"/>
            <a:r>
              <a:rPr lang="ru-RU" dirty="0"/>
              <a:t>Правильный ответ</a:t>
            </a:r>
            <a:endParaRPr lang="en-US" dirty="0"/>
          </a:p>
        </p:txBody>
      </p:sp>
      <p:sp>
        <p:nvSpPr>
          <p:cNvPr id="11" name="Text Placeholder 6"/>
          <p:cNvSpPr>
            <a:spLocks noGrp="1"/>
          </p:cNvSpPr>
          <p:nvPr>
            <p:ph type="body" sz="quarter" idx="14" hasCustomPrompt="1"/>
          </p:nvPr>
        </p:nvSpPr>
        <p:spPr>
          <a:xfrm>
            <a:off x="7934546" y="4861231"/>
            <a:ext cx="3375206" cy="547189"/>
          </a:xfrm>
          <a:prstGeom prst="rect">
            <a:avLst/>
          </a:prstGeom>
          <a:solidFill>
            <a:schemeClr val="bg1"/>
          </a:solidFill>
          <a:ln w="28575">
            <a:noFill/>
            <a:prstDash val="sysDash"/>
          </a:ln>
        </p:spPr>
        <p:txBody>
          <a:bodyPr anchor="ctr"/>
          <a:lstStyle>
            <a:lvl1pPr marL="0" indent="0" algn="ctr">
              <a:buFontTx/>
              <a:buNone/>
              <a:defRPr sz="2000">
                <a:solidFill>
                  <a:schemeClr val="accent1">
                    <a:lumMod val="75000"/>
                  </a:schemeClr>
                </a:solidFill>
                <a:latin typeface="Segoe UI Light" panose="020B0502040204020203" pitchFamily="34" charset="0"/>
                <a:cs typeface="Segoe UI Light" panose="020B0502040204020203" pitchFamily="34" charset="0"/>
              </a:defRPr>
            </a:lvl1pPr>
            <a:lvl2pPr>
              <a:defRPr sz="1400">
                <a:latin typeface="Segoe UI" panose="020B0502040204020203" pitchFamily="34" charset="0"/>
                <a:cs typeface="Segoe UI" panose="020B0502040204020203" pitchFamily="34" charset="0"/>
              </a:defRPr>
            </a:lvl2pPr>
            <a:lvl3pPr>
              <a:defRPr sz="1400">
                <a:latin typeface="Segoe UI" panose="020B0502040204020203" pitchFamily="34" charset="0"/>
                <a:cs typeface="Segoe UI" panose="020B0502040204020203" pitchFamily="34" charset="0"/>
              </a:defRPr>
            </a:lvl3pPr>
            <a:lvl4pPr>
              <a:defRPr sz="1400">
                <a:latin typeface="Segoe UI" panose="020B0502040204020203" pitchFamily="34" charset="0"/>
                <a:cs typeface="Segoe UI" panose="020B0502040204020203" pitchFamily="34" charset="0"/>
              </a:defRPr>
            </a:lvl4pPr>
            <a:lvl5pPr>
              <a:defRPr sz="1400">
                <a:latin typeface="Segoe UI" panose="020B0502040204020203" pitchFamily="34" charset="0"/>
                <a:cs typeface="Segoe UI" panose="020B0502040204020203" pitchFamily="34" charset="0"/>
              </a:defRPr>
            </a:lvl5pPr>
          </a:lstStyle>
          <a:p>
            <a:pPr lvl="0"/>
            <a:r>
              <a:rPr lang="ru-RU" dirty="0"/>
              <a:t>Неправильный ответ</a:t>
            </a:r>
            <a:endParaRPr lang="en-US" dirty="0"/>
          </a:p>
        </p:txBody>
      </p:sp>
      <p:sp>
        <p:nvSpPr>
          <p:cNvPr id="12" name="Text Placeholder 10"/>
          <p:cNvSpPr>
            <a:spLocks noGrp="1"/>
          </p:cNvSpPr>
          <p:nvPr>
            <p:ph type="body" sz="quarter" idx="15" hasCustomPrompt="1"/>
          </p:nvPr>
        </p:nvSpPr>
        <p:spPr>
          <a:xfrm>
            <a:off x="7934547" y="5522696"/>
            <a:ext cx="3375206" cy="547189"/>
          </a:xfrm>
          <a:prstGeom prst="rect">
            <a:avLst/>
          </a:prstGeom>
          <a:solidFill>
            <a:schemeClr val="bg1"/>
          </a:solidFill>
          <a:ln w="28575">
            <a:noFill/>
            <a:prstDash val="sysDash"/>
          </a:ln>
        </p:spPr>
        <p:txBody>
          <a:bodyPr anchor="ctr"/>
          <a:lstStyle>
            <a:lvl1pPr marL="0" indent="0" algn="ctr">
              <a:buFontTx/>
              <a:buNone/>
              <a:defRPr sz="2000">
                <a:solidFill>
                  <a:schemeClr val="accent1">
                    <a:lumMod val="75000"/>
                  </a:schemeClr>
                </a:solidFill>
                <a:latin typeface="Segoe UI Light" panose="020B0502040204020203" pitchFamily="34" charset="0"/>
                <a:cs typeface="Segoe UI Light" panose="020B0502040204020203" pitchFamily="34" charset="0"/>
              </a:defRPr>
            </a:lvl1pPr>
            <a:lvl2pPr marL="342900" indent="0" algn="ctr">
              <a:buFontTx/>
              <a:buNone/>
              <a:defRPr sz="1400">
                <a:latin typeface="Segoe UI" panose="020B0502040204020203" pitchFamily="34" charset="0"/>
                <a:cs typeface="Segoe UI" panose="020B0502040204020203" pitchFamily="34" charset="0"/>
              </a:defRPr>
            </a:lvl2pPr>
            <a:lvl3pPr marL="685800" indent="0" algn="ctr">
              <a:buFontTx/>
              <a:buNone/>
              <a:defRPr sz="1400">
                <a:latin typeface="Segoe UI" panose="020B0502040204020203" pitchFamily="34" charset="0"/>
                <a:cs typeface="Segoe UI" panose="020B0502040204020203" pitchFamily="34" charset="0"/>
              </a:defRPr>
            </a:lvl3pPr>
            <a:lvl4pPr marL="1028700" indent="0" algn="ctr">
              <a:buFontTx/>
              <a:buNone/>
              <a:defRPr sz="1400">
                <a:latin typeface="Segoe UI" panose="020B0502040204020203" pitchFamily="34" charset="0"/>
                <a:cs typeface="Segoe UI" panose="020B0502040204020203" pitchFamily="34" charset="0"/>
              </a:defRPr>
            </a:lvl4pPr>
            <a:lvl5pPr marL="1371600" indent="0" algn="ctr">
              <a:buFontTx/>
              <a:buNone/>
              <a:defRPr sz="1400">
                <a:latin typeface="Segoe UI" panose="020B0502040204020203" pitchFamily="34" charset="0"/>
                <a:cs typeface="Segoe UI" panose="020B0502040204020203" pitchFamily="34" charset="0"/>
              </a:defRPr>
            </a:lvl5pPr>
          </a:lstStyle>
          <a:p>
            <a:pPr lvl="0"/>
            <a:r>
              <a:rPr lang="ru-RU" dirty="0"/>
              <a:t>Неправильный ответ</a:t>
            </a:r>
            <a:endParaRPr lang="en-US" dirty="0"/>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4622" y="3159355"/>
            <a:ext cx="2227716" cy="3175200"/>
          </a:xfrm>
          <a:prstGeom prst="rect">
            <a:avLst/>
          </a:prstGeom>
        </p:spPr>
      </p:pic>
      <p:pic>
        <p:nvPicPr>
          <p:cNvPr id="5" name="Рисунок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26529" y="3327682"/>
            <a:ext cx="590083" cy="611823"/>
          </a:xfrm>
          <a:prstGeom prst="rect">
            <a:avLst/>
          </a:prstGeom>
        </p:spPr>
      </p:pic>
      <p:pic>
        <p:nvPicPr>
          <p:cNvPr id="14" name="Рисунок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973078" y="847813"/>
            <a:ext cx="362824" cy="410744"/>
          </a:xfrm>
          <a:prstGeom prst="rect">
            <a:avLst/>
          </a:prstGeom>
        </p:spPr>
      </p:pic>
      <p:pic>
        <p:nvPicPr>
          <p:cNvPr id="15" name="Рисунок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19767404">
            <a:off x="10590062" y="3097525"/>
            <a:ext cx="516972" cy="682115"/>
          </a:xfrm>
          <a:prstGeom prst="rect">
            <a:avLst/>
          </a:prstGeom>
        </p:spPr>
      </p:pic>
      <p:pic>
        <p:nvPicPr>
          <p:cNvPr id="16" name="Рисунок 1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804107" y="397621"/>
            <a:ext cx="382530" cy="369108"/>
          </a:xfrm>
          <a:prstGeom prst="rect">
            <a:avLst/>
          </a:prstGeom>
        </p:spPr>
      </p:pic>
      <p:pic>
        <p:nvPicPr>
          <p:cNvPr id="17" name="Рисунок 1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1210224" y="816747"/>
            <a:ext cx="470785" cy="597534"/>
          </a:xfrm>
          <a:prstGeom prst="rect">
            <a:avLst/>
          </a:prstGeom>
        </p:spPr>
      </p:pic>
      <p:pic>
        <p:nvPicPr>
          <p:cNvPr id="18" name="Рисунок 1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330542" y="816747"/>
            <a:ext cx="335160" cy="380864"/>
          </a:xfrm>
          <a:prstGeom prst="rect">
            <a:avLst/>
          </a:prstGeom>
        </p:spPr>
      </p:pic>
      <p:pic>
        <p:nvPicPr>
          <p:cNvPr id="19" name="Рисунок 18"/>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3159977" y="2586264"/>
            <a:ext cx="351849" cy="367147"/>
          </a:xfrm>
          <a:prstGeom prst="rect">
            <a:avLst/>
          </a:prstGeom>
        </p:spPr>
      </p:pic>
      <p:pic>
        <p:nvPicPr>
          <p:cNvPr id="20" name="Рисунок 19"/>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381066" y="1360529"/>
            <a:ext cx="1481355" cy="1086126"/>
          </a:xfrm>
          <a:prstGeom prst="rect">
            <a:avLst/>
          </a:prstGeom>
        </p:spPr>
      </p:pic>
      <p:pic>
        <p:nvPicPr>
          <p:cNvPr id="21" name="Рисунок 20"/>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17296" y="1828894"/>
            <a:ext cx="573085" cy="652131"/>
          </a:xfrm>
          <a:prstGeom prst="rect">
            <a:avLst/>
          </a:prstGeom>
        </p:spPr>
      </p:pic>
      <p:pic>
        <p:nvPicPr>
          <p:cNvPr id="22" name="Рисунок 2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8192087" y="2714619"/>
            <a:ext cx="416339" cy="438544"/>
          </a:xfrm>
          <a:prstGeom prst="rect">
            <a:avLst/>
          </a:prstGeom>
        </p:spPr>
      </p:pic>
      <p:pic>
        <p:nvPicPr>
          <p:cNvPr id="23" name="Рисунок 2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5974165" y="5129123"/>
            <a:ext cx="1042447" cy="710168"/>
          </a:xfrm>
          <a:prstGeom prst="rect">
            <a:avLst/>
          </a:prstGeom>
        </p:spPr>
      </p:pic>
      <p:pic>
        <p:nvPicPr>
          <p:cNvPr id="24" name="Рисунок 23"/>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17296" y="267395"/>
            <a:ext cx="1645961" cy="1160836"/>
          </a:xfrm>
          <a:prstGeom prst="rect">
            <a:avLst/>
          </a:prstGeom>
        </p:spPr>
      </p:pic>
      <p:pic>
        <p:nvPicPr>
          <p:cNvPr id="25" name="Рисунок 24"/>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9988509" y="287281"/>
            <a:ext cx="555294" cy="529466"/>
          </a:xfrm>
          <a:prstGeom prst="rect">
            <a:avLst/>
          </a:prstGeom>
        </p:spPr>
      </p:pic>
      <p:pic>
        <p:nvPicPr>
          <p:cNvPr id="26" name="Рисунок 25"/>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308913" y="393674"/>
            <a:ext cx="1809750" cy="638175"/>
          </a:xfrm>
          <a:prstGeom prst="rect">
            <a:avLst/>
          </a:prstGeom>
        </p:spPr>
      </p:pic>
    </p:spTree>
    <p:extLst>
      <p:ext uri="{BB962C8B-B14F-4D97-AF65-F5344CB8AC3E}">
        <p14:creationId xmlns:p14="http://schemas.microsoft.com/office/powerpoint/2010/main" val="10616117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500">
        <p15:prstTrans prst="drape"/>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Макет_вопроса_2">
    <p:spTree>
      <p:nvGrpSpPr>
        <p:cNvPr id="1" name=""/>
        <p:cNvGrpSpPr/>
        <p:nvPr/>
      </p:nvGrpSpPr>
      <p:grpSpPr>
        <a:xfrm>
          <a:off x="0" y="0"/>
          <a:ext cx="0" cy="0"/>
          <a:chOff x="0" y="0"/>
          <a:chExt cx="0" cy="0"/>
        </a:xfrm>
      </p:grpSpPr>
      <p:sp>
        <p:nvSpPr>
          <p:cNvPr id="6" name="Заголовок 1"/>
          <p:cNvSpPr>
            <a:spLocks noGrp="1"/>
          </p:cNvSpPr>
          <p:nvPr>
            <p:ph type="title"/>
          </p:nvPr>
        </p:nvSpPr>
        <p:spPr>
          <a:xfrm>
            <a:off x="1656369" y="1535331"/>
            <a:ext cx="5731659" cy="571230"/>
          </a:xfrm>
          <a:prstGeom prst="rect">
            <a:avLst/>
          </a:prstGeom>
          <a:noFill/>
          <a:ln w="38100">
            <a:noFill/>
          </a:ln>
        </p:spPr>
        <p:txBody>
          <a:bodyPr vert="horz" lIns="91440" tIns="45720" rIns="91440" bIns="45720" rtlCol="0" anchor="ctr">
            <a:normAutofit/>
          </a:bodyPr>
          <a:lstStyle>
            <a:lvl1pPr algn="l">
              <a:defRPr lang="ru-RU" sz="4000" kern="1200" smtClean="0">
                <a:solidFill>
                  <a:schemeClr val="accent1">
                    <a:lumMod val="75000"/>
                  </a:schemeClr>
                </a:solidFill>
                <a:latin typeface="Segoe UI Light" panose="020B0502040204020203" pitchFamily="34" charset="0"/>
                <a:ea typeface="+mj-ea"/>
                <a:cs typeface="Segoe UI Light" panose="020B0502040204020203" pitchFamily="34" charset="0"/>
              </a:defRPr>
            </a:lvl1pPr>
          </a:lstStyle>
          <a:p>
            <a:r>
              <a:rPr lang="ru-RU" smtClean="0"/>
              <a:t>Образец заголовка</a:t>
            </a:r>
            <a:endParaRPr lang="ru-RU" dirty="0"/>
          </a:p>
        </p:txBody>
      </p:sp>
      <p:sp>
        <p:nvSpPr>
          <p:cNvPr id="10" name="Text Placeholder 3"/>
          <p:cNvSpPr>
            <a:spLocks noGrp="1"/>
          </p:cNvSpPr>
          <p:nvPr>
            <p:ph type="body" sz="quarter" idx="13" hasCustomPrompt="1"/>
          </p:nvPr>
        </p:nvSpPr>
        <p:spPr>
          <a:xfrm>
            <a:off x="7934546" y="4199766"/>
            <a:ext cx="3375206" cy="547189"/>
          </a:xfrm>
          <a:prstGeom prst="rect">
            <a:avLst/>
          </a:prstGeom>
          <a:solidFill>
            <a:schemeClr val="bg1"/>
          </a:solidFill>
          <a:ln w="28575">
            <a:noFill/>
            <a:prstDash val="sysDash"/>
          </a:ln>
        </p:spPr>
        <p:txBody>
          <a:bodyPr anchor="ctr"/>
          <a:lstStyle>
            <a:lvl1pPr marL="0" indent="0" algn="ctr">
              <a:buFontTx/>
              <a:buNone/>
              <a:defRPr sz="2000">
                <a:solidFill>
                  <a:schemeClr val="accent1">
                    <a:lumMod val="75000"/>
                  </a:schemeClr>
                </a:solidFill>
                <a:latin typeface="Segoe UI Light" panose="020B0502040204020203" pitchFamily="34" charset="0"/>
                <a:cs typeface="Segoe UI Light" panose="020B0502040204020203" pitchFamily="34" charset="0"/>
              </a:defRPr>
            </a:lvl1pPr>
            <a:lvl2pPr marL="342900" indent="0">
              <a:buFontTx/>
              <a:buNone/>
              <a:defRPr sz="1400">
                <a:solidFill>
                  <a:srgbClr val="418E03"/>
                </a:solidFill>
                <a:latin typeface="Segoe UI" panose="020B0502040204020203" pitchFamily="34" charset="0"/>
                <a:cs typeface="Segoe UI" panose="020B0502040204020203" pitchFamily="34" charset="0"/>
              </a:defRPr>
            </a:lvl2pPr>
            <a:lvl3pPr marL="685800" indent="0">
              <a:buFontTx/>
              <a:buNone/>
              <a:defRPr sz="1400">
                <a:solidFill>
                  <a:srgbClr val="418E03"/>
                </a:solidFill>
                <a:latin typeface="Segoe UI" panose="020B0502040204020203" pitchFamily="34" charset="0"/>
                <a:cs typeface="Segoe UI" panose="020B0502040204020203" pitchFamily="34" charset="0"/>
              </a:defRPr>
            </a:lvl3pPr>
            <a:lvl4pPr marL="1028700" indent="0">
              <a:buFontTx/>
              <a:buNone/>
              <a:defRPr sz="1400">
                <a:solidFill>
                  <a:srgbClr val="418E03"/>
                </a:solidFill>
                <a:latin typeface="Segoe UI" panose="020B0502040204020203" pitchFamily="34" charset="0"/>
                <a:cs typeface="Segoe UI" panose="020B0502040204020203" pitchFamily="34" charset="0"/>
              </a:defRPr>
            </a:lvl4pPr>
            <a:lvl5pPr marL="1371600" indent="0">
              <a:buFontTx/>
              <a:buNone/>
              <a:defRPr sz="1400">
                <a:solidFill>
                  <a:srgbClr val="418E03"/>
                </a:solidFill>
                <a:latin typeface="Segoe UI" panose="020B0502040204020203" pitchFamily="34" charset="0"/>
                <a:cs typeface="Segoe UI" panose="020B0502040204020203" pitchFamily="34" charset="0"/>
              </a:defRPr>
            </a:lvl5pPr>
          </a:lstStyle>
          <a:p>
            <a:pPr lvl="0"/>
            <a:r>
              <a:rPr lang="ru-RU" dirty="0"/>
              <a:t>Правильный ответ</a:t>
            </a:r>
            <a:endParaRPr lang="en-US" dirty="0"/>
          </a:p>
        </p:txBody>
      </p:sp>
      <p:sp>
        <p:nvSpPr>
          <p:cNvPr id="11" name="Text Placeholder 6"/>
          <p:cNvSpPr>
            <a:spLocks noGrp="1"/>
          </p:cNvSpPr>
          <p:nvPr>
            <p:ph type="body" sz="quarter" idx="14" hasCustomPrompt="1"/>
          </p:nvPr>
        </p:nvSpPr>
        <p:spPr>
          <a:xfrm>
            <a:off x="7934546" y="4861231"/>
            <a:ext cx="3375206" cy="547189"/>
          </a:xfrm>
          <a:prstGeom prst="rect">
            <a:avLst/>
          </a:prstGeom>
          <a:solidFill>
            <a:schemeClr val="bg1"/>
          </a:solidFill>
          <a:ln w="28575">
            <a:noFill/>
            <a:prstDash val="sysDash"/>
          </a:ln>
        </p:spPr>
        <p:txBody>
          <a:bodyPr anchor="ctr"/>
          <a:lstStyle>
            <a:lvl1pPr marL="0" indent="0" algn="ctr">
              <a:buFontTx/>
              <a:buNone/>
              <a:defRPr sz="2000">
                <a:solidFill>
                  <a:schemeClr val="accent1">
                    <a:lumMod val="75000"/>
                  </a:schemeClr>
                </a:solidFill>
                <a:latin typeface="Segoe UI Light" panose="020B0502040204020203" pitchFamily="34" charset="0"/>
                <a:cs typeface="Segoe UI Light" panose="020B0502040204020203" pitchFamily="34" charset="0"/>
              </a:defRPr>
            </a:lvl1pPr>
            <a:lvl2pPr>
              <a:defRPr sz="1400">
                <a:latin typeface="Segoe UI" panose="020B0502040204020203" pitchFamily="34" charset="0"/>
                <a:cs typeface="Segoe UI" panose="020B0502040204020203" pitchFamily="34" charset="0"/>
              </a:defRPr>
            </a:lvl2pPr>
            <a:lvl3pPr>
              <a:defRPr sz="1400">
                <a:latin typeface="Segoe UI" panose="020B0502040204020203" pitchFamily="34" charset="0"/>
                <a:cs typeface="Segoe UI" panose="020B0502040204020203" pitchFamily="34" charset="0"/>
              </a:defRPr>
            </a:lvl3pPr>
            <a:lvl4pPr>
              <a:defRPr sz="1400">
                <a:latin typeface="Segoe UI" panose="020B0502040204020203" pitchFamily="34" charset="0"/>
                <a:cs typeface="Segoe UI" panose="020B0502040204020203" pitchFamily="34" charset="0"/>
              </a:defRPr>
            </a:lvl4pPr>
            <a:lvl5pPr>
              <a:defRPr sz="1400">
                <a:latin typeface="Segoe UI" panose="020B0502040204020203" pitchFamily="34" charset="0"/>
                <a:cs typeface="Segoe UI" panose="020B0502040204020203" pitchFamily="34" charset="0"/>
              </a:defRPr>
            </a:lvl5pPr>
          </a:lstStyle>
          <a:p>
            <a:pPr lvl="0"/>
            <a:r>
              <a:rPr lang="ru-RU" dirty="0"/>
              <a:t>Неправильный ответ</a:t>
            </a:r>
            <a:endParaRPr lang="en-US" dirty="0"/>
          </a:p>
        </p:txBody>
      </p:sp>
      <p:sp>
        <p:nvSpPr>
          <p:cNvPr id="12" name="Text Placeholder 10"/>
          <p:cNvSpPr>
            <a:spLocks noGrp="1"/>
          </p:cNvSpPr>
          <p:nvPr>
            <p:ph type="body" sz="quarter" idx="15" hasCustomPrompt="1"/>
          </p:nvPr>
        </p:nvSpPr>
        <p:spPr>
          <a:xfrm>
            <a:off x="7934547" y="5522696"/>
            <a:ext cx="3375206" cy="547189"/>
          </a:xfrm>
          <a:prstGeom prst="rect">
            <a:avLst/>
          </a:prstGeom>
          <a:solidFill>
            <a:schemeClr val="bg1"/>
          </a:solidFill>
          <a:ln w="28575">
            <a:noFill/>
            <a:prstDash val="sysDash"/>
          </a:ln>
        </p:spPr>
        <p:txBody>
          <a:bodyPr anchor="ctr"/>
          <a:lstStyle>
            <a:lvl1pPr marL="0" indent="0" algn="ctr">
              <a:buFontTx/>
              <a:buNone/>
              <a:defRPr sz="2000">
                <a:solidFill>
                  <a:schemeClr val="accent1">
                    <a:lumMod val="75000"/>
                  </a:schemeClr>
                </a:solidFill>
                <a:latin typeface="Segoe UI Light" panose="020B0502040204020203" pitchFamily="34" charset="0"/>
                <a:cs typeface="Segoe UI Light" panose="020B0502040204020203" pitchFamily="34" charset="0"/>
              </a:defRPr>
            </a:lvl1pPr>
            <a:lvl2pPr marL="342900" indent="0" algn="ctr">
              <a:buFontTx/>
              <a:buNone/>
              <a:defRPr sz="1400">
                <a:latin typeface="Segoe UI" panose="020B0502040204020203" pitchFamily="34" charset="0"/>
                <a:cs typeface="Segoe UI" panose="020B0502040204020203" pitchFamily="34" charset="0"/>
              </a:defRPr>
            </a:lvl2pPr>
            <a:lvl3pPr marL="685800" indent="0" algn="ctr">
              <a:buFontTx/>
              <a:buNone/>
              <a:defRPr sz="1400">
                <a:latin typeface="Segoe UI" panose="020B0502040204020203" pitchFamily="34" charset="0"/>
                <a:cs typeface="Segoe UI" panose="020B0502040204020203" pitchFamily="34" charset="0"/>
              </a:defRPr>
            </a:lvl3pPr>
            <a:lvl4pPr marL="1028700" indent="0" algn="ctr">
              <a:buFontTx/>
              <a:buNone/>
              <a:defRPr sz="1400">
                <a:latin typeface="Segoe UI" panose="020B0502040204020203" pitchFamily="34" charset="0"/>
                <a:cs typeface="Segoe UI" panose="020B0502040204020203" pitchFamily="34" charset="0"/>
              </a:defRPr>
            </a:lvl4pPr>
            <a:lvl5pPr marL="1371600" indent="0" algn="ctr">
              <a:buFontTx/>
              <a:buNone/>
              <a:defRPr sz="1400">
                <a:latin typeface="Segoe UI" panose="020B0502040204020203" pitchFamily="34" charset="0"/>
                <a:cs typeface="Segoe UI" panose="020B0502040204020203" pitchFamily="34" charset="0"/>
              </a:defRPr>
            </a:lvl5pPr>
          </a:lstStyle>
          <a:p>
            <a:pPr lvl="0"/>
            <a:r>
              <a:rPr lang="ru-RU" dirty="0"/>
              <a:t>Неправильный ответ</a:t>
            </a:r>
            <a:endParaRPr lang="en-US" dirty="0"/>
          </a:p>
        </p:txBody>
      </p:sp>
      <p:pic>
        <p:nvPicPr>
          <p:cNvPr id="5" name="Рисунок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99757" y="3029195"/>
            <a:ext cx="864489" cy="896339"/>
          </a:xfrm>
          <a:prstGeom prst="rect">
            <a:avLst/>
          </a:prstGeom>
        </p:spPr>
      </p:pic>
      <p:pic>
        <p:nvPicPr>
          <p:cNvPr id="14" name="Рисунок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73078" y="847813"/>
            <a:ext cx="362824" cy="410744"/>
          </a:xfrm>
          <a:prstGeom prst="rect">
            <a:avLst/>
          </a:prstGeom>
        </p:spPr>
      </p:pic>
      <p:pic>
        <p:nvPicPr>
          <p:cNvPr id="15" name="Рисунок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9767404">
            <a:off x="10435976" y="2978990"/>
            <a:ext cx="638694" cy="842721"/>
          </a:xfrm>
          <a:prstGeom prst="rect">
            <a:avLst/>
          </a:prstGeom>
        </p:spPr>
      </p:pic>
      <p:pic>
        <p:nvPicPr>
          <p:cNvPr id="16" name="Рисунок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194507" y="574535"/>
            <a:ext cx="382530" cy="369108"/>
          </a:xfrm>
          <a:prstGeom prst="rect">
            <a:avLst/>
          </a:prstGeom>
        </p:spPr>
      </p:pic>
      <p:pic>
        <p:nvPicPr>
          <p:cNvPr id="17" name="Рисунок 1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094864" y="670328"/>
            <a:ext cx="586145" cy="743953"/>
          </a:xfrm>
          <a:prstGeom prst="rect">
            <a:avLst/>
          </a:prstGeom>
        </p:spPr>
      </p:pic>
      <p:pic>
        <p:nvPicPr>
          <p:cNvPr id="18" name="Рисунок 17"/>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211835" y="918926"/>
            <a:ext cx="408635" cy="464358"/>
          </a:xfrm>
          <a:prstGeom prst="rect">
            <a:avLst/>
          </a:prstGeom>
        </p:spPr>
      </p:pic>
      <p:pic>
        <p:nvPicPr>
          <p:cNvPr id="19" name="Рисунок 18"/>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583889" y="2352592"/>
            <a:ext cx="500801" cy="522575"/>
          </a:xfrm>
          <a:prstGeom prst="rect">
            <a:avLst/>
          </a:prstGeom>
        </p:spPr>
      </p:pic>
      <p:pic>
        <p:nvPicPr>
          <p:cNvPr id="20" name="Рисунок 19"/>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034482" y="1106414"/>
            <a:ext cx="1827940" cy="1340241"/>
          </a:xfrm>
          <a:prstGeom prst="rect">
            <a:avLst/>
          </a:prstGeom>
        </p:spPr>
      </p:pic>
      <p:pic>
        <p:nvPicPr>
          <p:cNvPr id="21" name="Рисунок 20"/>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17296" y="1828894"/>
            <a:ext cx="573085" cy="652131"/>
          </a:xfrm>
          <a:prstGeom prst="rect">
            <a:avLst/>
          </a:prstGeom>
        </p:spPr>
      </p:pic>
      <p:pic>
        <p:nvPicPr>
          <p:cNvPr id="22" name="Рисунок 21"/>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8098861" y="2875167"/>
            <a:ext cx="416339" cy="438544"/>
          </a:xfrm>
          <a:prstGeom prst="rect">
            <a:avLst/>
          </a:prstGeom>
        </p:spPr>
      </p:pic>
      <p:pic>
        <p:nvPicPr>
          <p:cNvPr id="23" name="Рисунок 22"/>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5974165" y="5129123"/>
            <a:ext cx="1042447" cy="710168"/>
          </a:xfrm>
          <a:prstGeom prst="rect">
            <a:avLst/>
          </a:prstGeom>
        </p:spPr>
      </p:pic>
      <p:pic>
        <p:nvPicPr>
          <p:cNvPr id="24" name="Рисунок 23"/>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17296" y="267395"/>
            <a:ext cx="1645961" cy="1160836"/>
          </a:xfrm>
          <a:prstGeom prst="rect">
            <a:avLst/>
          </a:prstGeom>
        </p:spPr>
      </p:pic>
      <p:pic>
        <p:nvPicPr>
          <p:cNvPr id="25" name="Рисунок 24"/>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988509" y="287281"/>
            <a:ext cx="555294" cy="529466"/>
          </a:xfrm>
          <a:prstGeom prst="rect">
            <a:avLst/>
          </a:prstGeom>
        </p:spPr>
      </p:pic>
      <p:pic>
        <p:nvPicPr>
          <p:cNvPr id="26" name="Рисунок 25"/>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220969" y="351240"/>
            <a:ext cx="1809750" cy="638175"/>
          </a:xfrm>
          <a:prstGeom prst="rect">
            <a:avLst/>
          </a:prstGeom>
        </p:spPr>
      </p:pic>
      <p:pic>
        <p:nvPicPr>
          <p:cNvPr id="2" name="Рисунок 1"/>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103838" y="3159355"/>
            <a:ext cx="2395938" cy="3175200"/>
          </a:xfrm>
          <a:prstGeom prst="rect">
            <a:avLst/>
          </a:prstGeom>
        </p:spPr>
      </p:pic>
    </p:spTree>
    <p:extLst>
      <p:ext uri="{BB962C8B-B14F-4D97-AF65-F5344CB8AC3E}">
        <p14:creationId xmlns:p14="http://schemas.microsoft.com/office/powerpoint/2010/main" val="33849650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500">
        <p15:prstTrans prst="drape"/>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Макет_вопроса_3">
    <p:spTree>
      <p:nvGrpSpPr>
        <p:cNvPr id="1" name=""/>
        <p:cNvGrpSpPr/>
        <p:nvPr/>
      </p:nvGrpSpPr>
      <p:grpSpPr>
        <a:xfrm>
          <a:off x="0" y="0"/>
          <a:ext cx="0" cy="0"/>
          <a:chOff x="0" y="0"/>
          <a:chExt cx="0" cy="0"/>
        </a:xfrm>
      </p:grpSpPr>
      <p:sp>
        <p:nvSpPr>
          <p:cNvPr id="6" name="Заголовок 1"/>
          <p:cNvSpPr>
            <a:spLocks noGrp="1"/>
          </p:cNvSpPr>
          <p:nvPr>
            <p:ph type="title"/>
          </p:nvPr>
        </p:nvSpPr>
        <p:spPr>
          <a:xfrm>
            <a:off x="1656369" y="1535331"/>
            <a:ext cx="5731659" cy="571230"/>
          </a:xfrm>
          <a:prstGeom prst="rect">
            <a:avLst/>
          </a:prstGeom>
          <a:noFill/>
          <a:ln w="38100">
            <a:noFill/>
          </a:ln>
        </p:spPr>
        <p:txBody>
          <a:bodyPr vert="horz" lIns="91440" tIns="45720" rIns="91440" bIns="45720" rtlCol="0" anchor="ctr">
            <a:normAutofit/>
          </a:bodyPr>
          <a:lstStyle>
            <a:lvl1pPr algn="l">
              <a:defRPr lang="ru-RU" sz="4000" kern="1200" smtClean="0">
                <a:solidFill>
                  <a:schemeClr val="accent1">
                    <a:lumMod val="75000"/>
                  </a:schemeClr>
                </a:solidFill>
                <a:latin typeface="Segoe UI Light" panose="020B0502040204020203" pitchFamily="34" charset="0"/>
                <a:ea typeface="+mj-ea"/>
                <a:cs typeface="Segoe UI Light" panose="020B0502040204020203" pitchFamily="34" charset="0"/>
              </a:defRPr>
            </a:lvl1pPr>
          </a:lstStyle>
          <a:p>
            <a:r>
              <a:rPr lang="ru-RU" smtClean="0"/>
              <a:t>Образец заголовка</a:t>
            </a:r>
            <a:endParaRPr lang="ru-RU" dirty="0"/>
          </a:p>
        </p:txBody>
      </p:sp>
      <p:sp>
        <p:nvSpPr>
          <p:cNvPr id="10" name="Text Placeholder 3"/>
          <p:cNvSpPr>
            <a:spLocks noGrp="1"/>
          </p:cNvSpPr>
          <p:nvPr>
            <p:ph type="body" sz="quarter" idx="13" hasCustomPrompt="1"/>
          </p:nvPr>
        </p:nvSpPr>
        <p:spPr>
          <a:xfrm>
            <a:off x="7934546" y="4199766"/>
            <a:ext cx="3375206" cy="547189"/>
          </a:xfrm>
          <a:prstGeom prst="rect">
            <a:avLst/>
          </a:prstGeom>
          <a:solidFill>
            <a:schemeClr val="bg1"/>
          </a:solidFill>
          <a:ln w="28575">
            <a:noFill/>
            <a:prstDash val="sysDash"/>
          </a:ln>
        </p:spPr>
        <p:txBody>
          <a:bodyPr anchor="ctr"/>
          <a:lstStyle>
            <a:lvl1pPr marL="0" indent="0" algn="ctr">
              <a:buFontTx/>
              <a:buNone/>
              <a:defRPr sz="2000">
                <a:solidFill>
                  <a:schemeClr val="accent1">
                    <a:lumMod val="75000"/>
                  </a:schemeClr>
                </a:solidFill>
                <a:latin typeface="Segoe UI Light" panose="020B0502040204020203" pitchFamily="34" charset="0"/>
                <a:cs typeface="Segoe UI Light" panose="020B0502040204020203" pitchFamily="34" charset="0"/>
              </a:defRPr>
            </a:lvl1pPr>
            <a:lvl2pPr marL="342900" indent="0">
              <a:buFontTx/>
              <a:buNone/>
              <a:defRPr sz="1400">
                <a:solidFill>
                  <a:srgbClr val="418E03"/>
                </a:solidFill>
                <a:latin typeface="Segoe UI" panose="020B0502040204020203" pitchFamily="34" charset="0"/>
                <a:cs typeface="Segoe UI" panose="020B0502040204020203" pitchFamily="34" charset="0"/>
              </a:defRPr>
            </a:lvl2pPr>
            <a:lvl3pPr marL="685800" indent="0">
              <a:buFontTx/>
              <a:buNone/>
              <a:defRPr sz="1400">
                <a:solidFill>
                  <a:srgbClr val="418E03"/>
                </a:solidFill>
                <a:latin typeface="Segoe UI" panose="020B0502040204020203" pitchFamily="34" charset="0"/>
                <a:cs typeface="Segoe UI" panose="020B0502040204020203" pitchFamily="34" charset="0"/>
              </a:defRPr>
            </a:lvl3pPr>
            <a:lvl4pPr marL="1028700" indent="0">
              <a:buFontTx/>
              <a:buNone/>
              <a:defRPr sz="1400">
                <a:solidFill>
                  <a:srgbClr val="418E03"/>
                </a:solidFill>
                <a:latin typeface="Segoe UI" panose="020B0502040204020203" pitchFamily="34" charset="0"/>
                <a:cs typeface="Segoe UI" panose="020B0502040204020203" pitchFamily="34" charset="0"/>
              </a:defRPr>
            </a:lvl4pPr>
            <a:lvl5pPr marL="1371600" indent="0">
              <a:buFontTx/>
              <a:buNone/>
              <a:defRPr sz="1400">
                <a:solidFill>
                  <a:srgbClr val="418E03"/>
                </a:solidFill>
                <a:latin typeface="Segoe UI" panose="020B0502040204020203" pitchFamily="34" charset="0"/>
                <a:cs typeface="Segoe UI" panose="020B0502040204020203" pitchFamily="34" charset="0"/>
              </a:defRPr>
            </a:lvl5pPr>
          </a:lstStyle>
          <a:p>
            <a:pPr lvl="0"/>
            <a:r>
              <a:rPr lang="ru-RU" dirty="0"/>
              <a:t>Правильный ответ</a:t>
            </a:r>
            <a:endParaRPr lang="en-US" dirty="0"/>
          </a:p>
        </p:txBody>
      </p:sp>
      <p:sp>
        <p:nvSpPr>
          <p:cNvPr id="11" name="Text Placeholder 6"/>
          <p:cNvSpPr>
            <a:spLocks noGrp="1"/>
          </p:cNvSpPr>
          <p:nvPr>
            <p:ph type="body" sz="quarter" idx="14" hasCustomPrompt="1"/>
          </p:nvPr>
        </p:nvSpPr>
        <p:spPr>
          <a:xfrm>
            <a:off x="7934546" y="4861231"/>
            <a:ext cx="3375206" cy="547189"/>
          </a:xfrm>
          <a:prstGeom prst="rect">
            <a:avLst/>
          </a:prstGeom>
          <a:solidFill>
            <a:schemeClr val="bg1"/>
          </a:solidFill>
          <a:ln w="28575">
            <a:noFill/>
            <a:prstDash val="sysDash"/>
          </a:ln>
        </p:spPr>
        <p:txBody>
          <a:bodyPr anchor="ctr"/>
          <a:lstStyle>
            <a:lvl1pPr marL="0" indent="0" algn="ctr">
              <a:buFontTx/>
              <a:buNone/>
              <a:defRPr sz="2000">
                <a:solidFill>
                  <a:schemeClr val="accent1">
                    <a:lumMod val="75000"/>
                  </a:schemeClr>
                </a:solidFill>
                <a:latin typeface="Segoe UI Light" panose="020B0502040204020203" pitchFamily="34" charset="0"/>
                <a:cs typeface="Segoe UI Light" panose="020B0502040204020203" pitchFamily="34" charset="0"/>
              </a:defRPr>
            </a:lvl1pPr>
            <a:lvl2pPr>
              <a:defRPr sz="1400">
                <a:latin typeface="Segoe UI" panose="020B0502040204020203" pitchFamily="34" charset="0"/>
                <a:cs typeface="Segoe UI" panose="020B0502040204020203" pitchFamily="34" charset="0"/>
              </a:defRPr>
            </a:lvl2pPr>
            <a:lvl3pPr>
              <a:defRPr sz="1400">
                <a:latin typeface="Segoe UI" panose="020B0502040204020203" pitchFamily="34" charset="0"/>
                <a:cs typeface="Segoe UI" panose="020B0502040204020203" pitchFamily="34" charset="0"/>
              </a:defRPr>
            </a:lvl3pPr>
            <a:lvl4pPr>
              <a:defRPr sz="1400">
                <a:latin typeface="Segoe UI" panose="020B0502040204020203" pitchFamily="34" charset="0"/>
                <a:cs typeface="Segoe UI" panose="020B0502040204020203" pitchFamily="34" charset="0"/>
              </a:defRPr>
            </a:lvl4pPr>
            <a:lvl5pPr>
              <a:defRPr sz="1400">
                <a:latin typeface="Segoe UI" panose="020B0502040204020203" pitchFamily="34" charset="0"/>
                <a:cs typeface="Segoe UI" panose="020B0502040204020203" pitchFamily="34" charset="0"/>
              </a:defRPr>
            </a:lvl5pPr>
          </a:lstStyle>
          <a:p>
            <a:pPr lvl="0"/>
            <a:r>
              <a:rPr lang="ru-RU" dirty="0"/>
              <a:t>Неправильный ответ</a:t>
            </a:r>
            <a:endParaRPr lang="en-US" dirty="0"/>
          </a:p>
        </p:txBody>
      </p:sp>
      <p:sp>
        <p:nvSpPr>
          <p:cNvPr id="12" name="Text Placeholder 10"/>
          <p:cNvSpPr>
            <a:spLocks noGrp="1"/>
          </p:cNvSpPr>
          <p:nvPr>
            <p:ph type="body" sz="quarter" idx="15" hasCustomPrompt="1"/>
          </p:nvPr>
        </p:nvSpPr>
        <p:spPr>
          <a:xfrm>
            <a:off x="7934547" y="5522696"/>
            <a:ext cx="3375206" cy="547189"/>
          </a:xfrm>
          <a:prstGeom prst="rect">
            <a:avLst/>
          </a:prstGeom>
          <a:solidFill>
            <a:schemeClr val="bg1"/>
          </a:solidFill>
          <a:ln w="28575">
            <a:noFill/>
            <a:prstDash val="sysDash"/>
          </a:ln>
        </p:spPr>
        <p:txBody>
          <a:bodyPr anchor="ctr"/>
          <a:lstStyle>
            <a:lvl1pPr marL="0" indent="0" algn="ctr">
              <a:buFontTx/>
              <a:buNone/>
              <a:defRPr sz="2000">
                <a:solidFill>
                  <a:schemeClr val="accent1">
                    <a:lumMod val="75000"/>
                  </a:schemeClr>
                </a:solidFill>
                <a:latin typeface="Segoe UI Light" panose="020B0502040204020203" pitchFamily="34" charset="0"/>
                <a:cs typeface="Segoe UI Light" panose="020B0502040204020203" pitchFamily="34" charset="0"/>
              </a:defRPr>
            </a:lvl1pPr>
            <a:lvl2pPr marL="342900" indent="0" algn="ctr">
              <a:buFontTx/>
              <a:buNone/>
              <a:defRPr sz="1400">
                <a:latin typeface="Segoe UI" panose="020B0502040204020203" pitchFamily="34" charset="0"/>
                <a:cs typeface="Segoe UI" panose="020B0502040204020203" pitchFamily="34" charset="0"/>
              </a:defRPr>
            </a:lvl2pPr>
            <a:lvl3pPr marL="685800" indent="0" algn="ctr">
              <a:buFontTx/>
              <a:buNone/>
              <a:defRPr sz="1400">
                <a:latin typeface="Segoe UI" panose="020B0502040204020203" pitchFamily="34" charset="0"/>
                <a:cs typeface="Segoe UI" panose="020B0502040204020203" pitchFamily="34" charset="0"/>
              </a:defRPr>
            </a:lvl3pPr>
            <a:lvl4pPr marL="1028700" indent="0" algn="ctr">
              <a:buFontTx/>
              <a:buNone/>
              <a:defRPr sz="1400">
                <a:latin typeface="Segoe UI" panose="020B0502040204020203" pitchFamily="34" charset="0"/>
                <a:cs typeface="Segoe UI" panose="020B0502040204020203" pitchFamily="34" charset="0"/>
              </a:defRPr>
            </a:lvl4pPr>
            <a:lvl5pPr marL="1371600" indent="0" algn="ctr">
              <a:buFontTx/>
              <a:buNone/>
              <a:defRPr sz="1400">
                <a:latin typeface="Segoe UI" panose="020B0502040204020203" pitchFamily="34" charset="0"/>
                <a:cs typeface="Segoe UI" panose="020B0502040204020203" pitchFamily="34" charset="0"/>
              </a:defRPr>
            </a:lvl5pPr>
          </a:lstStyle>
          <a:p>
            <a:pPr lvl="0"/>
            <a:r>
              <a:rPr lang="ru-RU" dirty="0"/>
              <a:t>Неправильный ответ</a:t>
            </a:r>
            <a:endParaRPr lang="en-US" dirty="0"/>
          </a:p>
        </p:txBody>
      </p:sp>
      <p:pic>
        <p:nvPicPr>
          <p:cNvPr id="5" name="Рисунок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99757" y="3029195"/>
            <a:ext cx="864489" cy="896339"/>
          </a:xfrm>
          <a:prstGeom prst="rect">
            <a:avLst/>
          </a:prstGeom>
        </p:spPr>
      </p:pic>
      <p:pic>
        <p:nvPicPr>
          <p:cNvPr id="14" name="Рисунок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73078" y="847813"/>
            <a:ext cx="362824" cy="410744"/>
          </a:xfrm>
          <a:prstGeom prst="rect">
            <a:avLst/>
          </a:prstGeom>
        </p:spPr>
      </p:pic>
      <p:pic>
        <p:nvPicPr>
          <p:cNvPr id="15" name="Рисунок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9767404">
            <a:off x="10435976" y="2978990"/>
            <a:ext cx="638694" cy="842721"/>
          </a:xfrm>
          <a:prstGeom prst="rect">
            <a:avLst/>
          </a:prstGeom>
        </p:spPr>
      </p:pic>
      <p:pic>
        <p:nvPicPr>
          <p:cNvPr id="16" name="Рисунок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194507" y="574535"/>
            <a:ext cx="382530" cy="369108"/>
          </a:xfrm>
          <a:prstGeom prst="rect">
            <a:avLst/>
          </a:prstGeom>
        </p:spPr>
      </p:pic>
      <p:pic>
        <p:nvPicPr>
          <p:cNvPr id="17" name="Рисунок 1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094864" y="670328"/>
            <a:ext cx="586145" cy="743953"/>
          </a:xfrm>
          <a:prstGeom prst="rect">
            <a:avLst/>
          </a:prstGeom>
        </p:spPr>
      </p:pic>
      <p:pic>
        <p:nvPicPr>
          <p:cNvPr id="18" name="Рисунок 17"/>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211835" y="918926"/>
            <a:ext cx="408635" cy="464358"/>
          </a:xfrm>
          <a:prstGeom prst="rect">
            <a:avLst/>
          </a:prstGeom>
        </p:spPr>
      </p:pic>
      <p:pic>
        <p:nvPicPr>
          <p:cNvPr id="19" name="Рисунок 18"/>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583889" y="2352592"/>
            <a:ext cx="500801" cy="522575"/>
          </a:xfrm>
          <a:prstGeom prst="rect">
            <a:avLst/>
          </a:prstGeom>
        </p:spPr>
      </p:pic>
      <p:pic>
        <p:nvPicPr>
          <p:cNvPr id="20" name="Рисунок 19"/>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034482" y="1106414"/>
            <a:ext cx="1827940" cy="1340241"/>
          </a:xfrm>
          <a:prstGeom prst="rect">
            <a:avLst/>
          </a:prstGeom>
        </p:spPr>
      </p:pic>
      <p:pic>
        <p:nvPicPr>
          <p:cNvPr id="21" name="Рисунок 20"/>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17296" y="1828894"/>
            <a:ext cx="573085" cy="652131"/>
          </a:xfrm>
          <a:prstGeom prst="rect">
            <a:avLst/>
          </a:prstGeom>
        </p:spPr>
      </p:pic>
      <p:pic>
        <p:nvPicPr>
          <p:cNvPr id="22" name="Рисунок 21"/>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8098861" y="2875167"/>
            <a:ext cx="416339" cy="438544"/>
          </a:xfrm>
          <a:prstGeom prst="rect">
            <a:avLst/>
          </a:prstGeom>
        </p:spPr>
      </p:pic>
      <p:pic>
        <p:nvPicPr>
          <p:cNvPr id="23" name="Рисунок 22"/>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5974165" y="5129123"/>
            <a:ext cx="1042447" cy="710168"/>
          </a:xfrm>
          <a:prstGeom prst="rect">
            <a:avLst/>
          </a:prstGeom>
        </p:spPr>
      </p:pic>
      <p:pic>
        <p:nvPicPr>
          <p:cNvPr id="24" name="Рисунок 23"/>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17296" y="267395"/>
            <a:ext cx="1645961" cy="1160836"/>
          </a:xfrm>
          <a:prstGeom prst="rect">
            <a:avLst/>
          </a:prstGeom>
        </p:spPr>
      </p:pic>
      <p:pic>
        <p:nvPicPr>
          <p:cNvPr id="25" name="Рисунок 24"/>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988509" y="287281"/>
            <a:ext cx="555294" cy="529466"/>
          </a:xfrm>
          <a:prstGeom prst="rect">
            <a:avLst/>
          </a:prstGeom>
        </p:spPr>
      </p:pic>
      <p:pic>
        <p:nvPicPr>
          <p:cNvPr id="26" name="Рисунок 25"/>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366981" y="468239"/>
            <a:ext cx="1809750" cy="638175"/>
          </a:xfrm>
          <a:prstGeom prst="rect">
            <a:avLst/>
          </a:prstGeom>
        </p:spPr>
      </p:pic>
      <p:pic>
        <p:nvPicPr>
          <p:cNvPr id="3" name="Рисунок 2"/>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86508" y="3273631"/>
            <a:ext cx="2580572" cy="3175200"/>
          </a:xfrm>
          <a:prstGeom prst="rect">
            <a:avLst/>
          </a:prstGeom>
        </p:spPr>
      </p:pic>
    </p:spTree>
    <p:extLst>
      <p:ext uri="{BB962C8B-B14F-4D97-AF65-F5344CB8AC3E}">
        <p14:creationId xmlns:p14="http://schemas.microsoft.com/office/powerpoint/2010/main" val="32491166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500">
        <p15:prstTrans prst="drape"/>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Макет_вопроса_4">
    <p:spTree>
      <p:nvGrpSpPr>
        <p:cNvPr id="1" name=""/>
        <p:cNvGrpSpPr/>
        <p:nvPr/>
      </p:nvGrpSpPr>
      <p:grpSpPr>
        <a:xfrm>
          <a:off x="0" y="0"/>
          <a:ext cx="0" cy="0"/>
          <a:chOff x="0" y="0"/>
          <a:chExt cx="0" cy="0"/>
        </a:xfrm>
      </p:grpSpPr>
      <p:sp>
        <p:nvSpPr>
          <p:cNvPr id="6" name="Заголовок 1"/>
          <p:cNvSpPr>
            <a:spLocks noGrp="1"/>
          </p:cNvSpPr>
          <p:nvPr>
            <p:ph type="title"/>
          </p:nvPr>
        </p:nvSpPr>
        <p:spPr>
          <a:xfrm>
            <a:off x="1656369" y="1535331"/>
            <a:ext cx="5731659" cy="571230"/>
          </a:xfrm>
          <a:prstGeom prst="rect">
            <a:avLst/>
          </a:prstGeom>
          <a:noFill/>
          <a:ln w="38100">
            <a:noFill/>
          </a:ln>
        </p:spPr>
        <p:txBody>
          <a:bodyPr vert="horz" lIns="91440" tIns="45720" rIns="91440" bIns="45720" rtlCol="0" anchor="ctr">
            <a:normAutofit/>
          </a:bodyPr>
          <a:lstStyle>
            <a:lvl1pPr algn="l">
              <a:defRPr lang="ru-RU" sz="4000" kern="1200" smtClean="0">
                <a:solidFill>
                  <a:schemeClr val="accent1">
                    <a:lumMod val="75000"/>
                  </a:schemeClr>
                </a:solidFill>
                <a:latin typeface="Segoe UI Light" panose="020B0502040204020203" pitchFamily="34" charset="0"/>
                <a:ea typeface="+mj-ea"/>
                <a:cs typeface="Segoe UI Light" panose="020B0502040204020203" pitchFamily="34" charset="0"/>
              </a:defRPr>
            </a:lvl1pPr>
          </a:lstStyle>
          <a:p>
            <a:r>
              <a:rPr lang="ru-RU" smtClean="0"/>
              <a:t>Образец заголовка</a:t>
            </a:r>
            <a:endParaRPr lang="ru-RU" dirty="0"/>
          </a:p>
        </p:txBody>
      </p:sp>
      <p:sp>
        <p:nvSpPr>
          <p:cNvPr id="10" name="Text Placeholder 3"/>
          <p:cNvSpPr>
            <a:spLocks noGrp="1"/>
          </p:cNvSpPr>
          <p:nvPr>
            <p:ph type="body" sz="quarter" idx="13" hasCustomPrompt="1"/>
          </p:nvPr>
        </p:nvSpPr>
        <p:spPr>
          <a:xfrm>
            <a:off x="7934546" y="4199766"/>
            <a:ext cx="3375206" cy="547189"/>
          </a:xfrm>
          <a:prstGeom prst="rect">
            <a:avLst/>
          </a:prstGeom>
          <a:solidFill>
            <a:schemeClr val="bg1"/>
          </a:solidFill>
          <a:ln w="28575">
            <a:noFill/>
            <a:prstDash val="sysDash"/>
          </a:ln>
        </p:spPr>
        <p:txBody>
          <a:bodyPr anchor="ctr"/>
          <a:lstStyle>
            <a:lvl1pPr marL="0" indent="0" algn="ctr">
              <a:buFontTx/>
              <a:buNone/>
              <a:defRPr sz="2000">
                <a:solidFill>
                  <a:schemeClr val="accent1">
                    <a:lumMod val="75000"/>
                  </a:schemeClr>
                </a:solidFill>
                <a:latin typeface="Segoe UI Light" panose="020B0502040204020203" pitchFamily="34" charset="0"/>
                <a:cs typeface="Segoe UI Light" panose="020B0502040204020203" pitchFamily="34" charset="0"/>
              </a:defRPr>
            </a:lvl1pPr>
            <a:lvl2pPr marL="342900" indent="0">
              <a:buFontTx/>
              <a:buNone/>
              <a:defRPr sz="1400">
                <a:solidFill>
                  <a:srgbClr val="418E03"/>
                </a:solidFill>
                <a:latin typeface="Segoe UI" panose="020B0502040204020203" pitchFamily="34" charset="0"/>
                <a:cs typeface="Segoe UI" panose="020B0502040204020203" pitchFamily="34" charset="0"/>
              </a:defRPr>
            </a:lvl2pPr>
            <a:lvl3pPr marL="685800" indent="0">
              <a:buFontTx/>
              <a:buNone/>
              <a:defRPr sz="1400">
                <a:solidFill>
                  <a:srgbClr val="418E03"/>
                </a:solidFill>
                <a:latin typeface="Segoe UI" panose="020B0502040204020203" pitchFamily="34" charset="0"/>
                <a:cs typeface="Segoe UI" panose="020B0502040204020203" pitchFamily="34" charset="0"/>
              </a:defRPr>
            </a:lvl3pPr>
            <a:lvl4pPr marL="1028700" indent="0">
              <a:buFontTx/>
              <a:buNone/>
              <a:defRPr sz="1400">
                <a:solidFill>
                  <a:srgbClr val="418E03"/>
                </a:solidFill>
                <a:latin typeface="Segoe UI" panose="020B0502040204020203" pitchFamily="34" charset="0"/>
                <a:cs typeface="Segoe UI" panose="020B0502040204020203" pitchFamily="34" charset="0"/>
              </a:defRPr>
            </a:lvl4pPr>
            <a:lvl5pPr marL="1371600" indent="0">
              <a:buFontTx/>
              <a:buNone/>
              <a:defRPr sz="1400">
                <a:solidFill>
                  <a:srgbClr val="418E03"/>
                </a:solidFill>
                <a:latin typeface="Segoe UI" panose="020B0502040204020203" pitchFamily="34" charset="0"/>
                <a:cs typeface="Segoe UI" panose="020B0502040204020203" pitchFamily="34" charset="0"/>
              </a:defRPr>
            </a:lvl5pPr>
          </a:lstStyle>
          <a:p>
            <a:pPr lvl="0"/>
            <a:r>
              <a:rPr lang="ru-RU" dirty="0"/>
              <a:t>Правильный ответ</a:t>
            </a:r>
            <a:endParaRPr lang="en-US" dirty="0"/>
          </a:p>
        </p:txBody>
      </p:sp>
      <p:sp>
        <p:nvSpPr>
          <p:cNvPr id="11" name="Text Placeholder 6"/>
          <p:cNvSpPr>
            <a:spLocks noGrp="1"/>
          </p:cNvSpPr>
          <p:nvPr>
            <p:ph type="body" sz="quarter" idx="14" hasCustomPrompt="1"/>
          </p:nvPr>
        </p:nvSpPr>
        <p:spPr>
          <a:xfrm>
            <a:off x="7934546" y="4861231"/>
            <a:ext cx="3375206" cy="547189"/>
          </a:xfrm>
          <a:prstGeom prst="rect">
            <a:avLst/>
          </a:prstGeom>
          <a:solidFill>
            <a:schemeClr val="bg1"/>
          </a:solidFill>
          <a:ln w="28575">
            <a:noFill/>
            <a:prstDash val="sysDash"/>
          </a:ln>
        </p:spPr>
        <p:txBody>
          <a:bodyPr anchor="ctr"/>
          <a:lstStyle>
            <a:lvl1pPr marL="0" indent="0" algn="ctr">
              <a:buFontTx/>
              <a:buNone/>
              <a:defRPr sz="2000">
                <a:solidFill>
                  <a:schemeClr val="accent1">
                    <a:lumMod val="75000"/>
                  </a:schemeClr>
                </a:solidFill>
                <a:latin typeface="Segoe UI Light" panose="020B0502040204020203" pitchFamily="34" charset="0"/>
                <a:cs typeface="Segoe UI Light" panose="020B0502040204020203" pitchFamily="34" charset="0"/>
              </a:defRPr>
            </a:lvl1pPr>
            <a:lvl2pPr>
              <a:defRPr sz="1400">
                <a:latin typeface="Segoe UI" panose="020B0502040204020203" pitchFamily="34" charset="0"/>
                <a:cs typeface="Segoe UI" panose="020B0502040204020203" pitchFamily="34" charset="0"/>
              </a:defRPr>
            </a:lvl2pPr>
            <a:lvl3pPr>
              <a:defRPr sz="1400">
                <a:latin typeface="Segoe UI" panose="020B0502040204020203" pitchFamily="34" charset="0"/>
                <a:cs typeface="Segoe UI" panose="020B0502040204020203" pitchFamily="34" charset="0"/>
              </a:defRPr>
            </a:lvl3pPr>
            <a:lvl4pPr>
              <a:defRPr sz="1400">
                <a:latin typeface="Segoe UI" panose="020B0502040204020203" pitchFamily="34" charset="0"/>
                <a:cs typeface="Segoe UI" panose="020B0502040204020203" pitchFamily="34" charset="0"/>
              </a:defRPr>
            </a:lvl4pPr>
            <a:lvl5pPr>
              <a:defRPr sz="1400">
                <a:latin typeface="Segoe UI" panose="020B0502040204020203" pitchFamily="34" charset="0"/>
                <a:cs typeface="Segoe UI" panose="020B0502040204020203" pitchFamily="34" charset="0"/>
              </a:defRPr>
            </a:lvl5pPr>
          </a:lstStyle>
          <a:p>
            <a:pPr lvl="0"/>
            <a:r>
              <a:rPr lang="ru-RU" dirty="0"/>
              <a:t>Неправильный ответ</a:t>
            </a:r>
            <a:endParaRPr lang="en-US" dirty="0"/>
          </a:p>
        </p:txBody>
      </p:sp>
      <p:sp>
        <p:nvSpPr>
          <p:cNvPr id="12" name="Text Placeholder 10"/>
          <p:cNvSpPr>
            <a:spLocks noGrp="1"/>
          </p:cNvSpPr>
          <p:nvPr>
            <p:ph type="body" sz="quarter" idx="15" hasCustomPrompt="1"/>
          </p:nvPr>
        </p:nvSpPr>
        <p:spPr>
          <a:xfrm>
            <a:off x="7934547" y="5522696"/>
            <a:ext cx="3375206" cy="547189"/>
          </a:xfrm>
          <a:prstGeom prst="rect">
            <a:avLst/>
          </a:prstGeom>
          <a:solidFill>
            <a:schemeClr val="bg1"/>
          </a:solidFill>
          <a:ln w="28575">
            <a:noFill/>
            <a:prstDash val="sysDash"/>
          </a:ln>
        </p:spPr>
        <p:txBody>
          <a:bodyPr anchor="ctr"/>
          <a:lstStyle>
            <a:lvl1pPr marL="0" indent="0" algn="ctr">
              <a:buFontTx/>
              <a:buNone/>
              <a:defRPr sz="2000">
                <a:solidFill>
                  <a:schemeClr val="accent1">
                    <a:lumMod val="75000"/>
                  </a:schemeClr>
                </a:solidFill>
                <a:latin typeface="Segoe UI Light" panose="020B0502040204020203" pitchFamily="34" charset="0"/>
                <a:cs typeface="Segoe UI Light" panose="020B0502040204020203" pitchFamily="34" charset="0"/>
              </a:defRPr>
            </a:lvl1pPr>
            <a:lvl2pPr marL="342900" indent="0" algn="ctr">
              <a:buFontTx/>
              <a:buNone/>
              <a:defRPr sz="1400">
                <a:latin typeface="Segoe UI" panose="020B0502040204020203" pitchFamily="34" charset="0"/>
                <a:cs typeface="Segoe UI" panose="020B0502040204020203" pitchFamily="34" charset="0"/>
              </a:defRPr>
            </a:lvl2pPr>
            <a:lvl3pPr marL="685800" indent="0" algn="ctr">
              <a:buFontTx/>
              <a:buNone/>
              <a:defRPr sz="1400">
                <a:latin typeface="Segoe UI" panose="020B0502040204020203" pitchFamily="34" charset="0"/>
                <a:cs typeface="Segoe UI" panose="020B0502040204020203" pitchFamily="34" charset="0"/>
              </a:defRPr>
            </a:lvl3pPr>
            <a:lvl4pPr marL="1028700" indent="0" algn="ctr">
              <a:buFontTx/>
              <a:buNone/>
              <a:defRPr sz="1400">
                <a:latin typeface="Segoe UI" panose="020B0502040204020203" pitchFamily="34" charset="0"/>
                <a:cs typeface="Segoe UI" panose="020B0502040204020203" pitchFamily="34" charset="0"/>
              </a:defRPr>
            </a:lvl4pPr>
            <a:lvl5pPr marL="1371600" indent="0" algn="ctr">
              <a:buFontTx/>
              <a:buNone/>
              <a:defRPr sz="1400">
                <a:latin typeface="Segoe UI" panose="020B0502040204020203" pitchFamily="34" charset="0"/>
                <a:cs typeface="Segoe UI" panose="020B0502040204020203" pitchFamily="34" charset="0"/>
              </a:defRPr>
            </a:lvl5pPr>
          </a:lstStyle>
          <a:p>
            <a:pPr lvl="0"/>
            <a:r>
              <a:rPr lang="ru-RU" dirty="0"/>
              <a:t>Неправильный ответ</a:t>
            </a:r>
            <a:endParaRPr lang="en-US" dirty="0"/>
          </a:p>
        </p:txBody>
      </p:sp>
      <p:pic>
        <p:nvPicPr>
          <p:cNvPr id="5" name="Рисунок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99757" y="3029195"/>
            <a:ext cx="864489" cy="896339"/>
          </a:xfrm>
          <a:prstGeom prst="rect">
            <a:avLst/>
          </a:prstGeom>
        </p:spPr>
      </p:pic>
      <p:pic>
        <p:nvPicPr>
          <p:cNvPr id="14" name="Рисунок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73078" y="847813"/>
            <a:ext cx="362824" cy="410744"/>
          </a:xfrm>
          <a:prstGeom prst="rect">
            <a:avLst/>
          </a:prstGeom>
        </p:spPr>
      </p:pic>
      <p:pic>
        <p:nvPicPr>
          <p:cNvPr id="15" name="Рисунок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9767404">
            <a:off x="10435976" y="2978990"/>
            <a:ext cx="638694" cy="842721"/>
          </a:xfrm>
          <a:prstGeom prst="rect">
            <a:avLst/>
          </a:prstGeom>
        </p:spPr>
      </p:pic>
      <p:pic>
        <p:nvPicPr>
          <p:cNvPr id="16" name="Рисунок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194507" y="574535"/>
            <a:ext cx="382530" cy="369108"/>
          </a:xfrm>
          <a:prstGeom prst="rect">
            <a:avLst/>
          </a:prstGeom>
        </p:spPr>
      </p:pic>
      <p:pic>
        <p:nvPicPr>
          <p:cNvPr id="17" name="Рисунок 1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094864" y="670328"/>
            <a:ext cx="586145" cy="743953"/>
          </a:xfrm>
          <a:prstGeom prst="rect">
            <a:avLst/>
          </a:prstGeom>
        </p:spPr>
      </p:pic>
      <p:pic>
        <p:nvPicPr>
          <p:cNvPr id="18" name="Рисунок 17"/>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211835" y="918926"/>
            <a:ext cx="408635" cy="464358"/>
          </a:xfrm>
          <a:prstGeom prst="rect">
            <a:avLst/>
          </a:prstGeom>
        </p:spPr>
      </p:pic>
      <p:pic>
        <p:nvPicPr>
          <p:cNvPr id="19" name="Рисунок 18"/>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583889" y="2352592"/>
            <a:ext cx="500801" cy="522575"/>
          </a:xfrm>
          <a:prstGeom prst="rect">
            <a:avLst/>
          </a:prstGeom>
        </p:spPr>
      </p:pic>
      <p:pic>
        <p:nvPicPr>
          <p:cNvPr id="20" name="Рисунок 19"/>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034482" y="1106414"/>
            <a:ext cx="1827940" cy="1340241"/>
          </a:xfrm>
          <a:prstGeom prst="rect">
            <a:avLst/>
          </a:prstGeom>
        </p:spPr>
      </p:pic>
      <p:pic>
        <p:nvPicPr>
          <p:cNvPr id="21" name="Рисунок 20"/>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17296" y="1828894"/>
            <a:ext cx="573085" cy="652131"/>
          </a:xfrm>
          <a:prstGeom prst="rect">
            <a:avLst/>
          </a:prstGeom>
        </p:spPr>
      </p:pic>
      <p:pic>
        <p:nvPicPr>
          <p:cNvPr id="22" name="Рисунок 21"/>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8098861" y="2875167"/>
            <a:ext cx="416339" cy="438544"/>
          </a:xfrm>
          <a:prstGeom prst="rect">
            <a:avLst/>
          </a:prstGeom>
        </p:spPr>
      </p:pic>
      <p:pic>
        <p:nvPicPr>
          <p:cNvPr id="23" name="Рисунок 22"/>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5974165" y="5129123"/>
            <a:ext cx="1042447" cy="710168"/>
          </a:xfrm>
          <a:prstGeom prst="rect">
            <a:avLst/>
          </a:prstGeom>
        </p:spPr>
      </p:pic>
      <p:pic>
        <p:nvPicPr>
          <p:cNvPr id="24" name="Рисунок 23"/>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17296" y="267395"/>
            <a:ext cx="1645961" cy="1160836"/>
          </a:xfrm>
          <a:prstGeom prst="rect">
            <a:avLst/>
          </a:prstGeom>
        </p:spPr>
      </p:pic>
      <p:pic>
        <p:nvPicPr>
          <p:cNvPr id="25" name="Рисунок 24"/>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988509" y="287281"/>
            <a:ext cx="555294" cy="529466"/>
          </a:xfrm>
          <a:prstGeom prst="rect">
            <a:avLst/>
          </a:prstGeom>
        </p:spPr>
      </p:pic>
      <p:pic>
        <p:nvPicPr>
          <p:cNvPr id="26" name="Рисунок 25"/>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103625" y="415010"/>
            <a:ext cx="1809750" cy="638175"/>
          </a:xfrm>
          <a:prstGeom prst="rect">
            <a:avLst/>
          </a:prstGeom>
        </p:spPr>
      </p:pic>
      <p:pic>
        <p:nvPicPr>
          <p:cNvPr id="3" name="Рисунок 2"/>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081875" y="3172245"/>
            <a:ext cx="2762763" cy="3175200"/>
          </a:xfrm>
          <a:prstGeom prst="rect">
            <a:avLst/>
          </a:prstGeom>
        </p:spPr>
      </p:pic>
    </p:spTree>
    <p:extLst>
      <p:ext uri="{BB962C8B-B14F-4D97-AF65-F5344CB8AC3E}">
        <p14:creationId xmlns:p14="http://schemas.microsoft.com/office/powerpoint/2010/main" val="4995379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500">
        <p15:prstTrans prst="drape"/>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Финальный слайд">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880250" y="2131231"/>
            <a:ext cx="5493984" cy="699587"/>
          </a:xfrm>
          <a:prstGeom prst="rect">
            <a:avLst/>
          </a:prstGeom>
        </p:spPr>
        <p:txBody>
          <a:bodyPr/>
          <a:lstStyle>
            <a:lvl1pPr algn="ctr">
              <a:defRPr sz="4000" b="1">
                <a:solidFill>
                  <a:srgbClr val="FF6965"/>
                </a:solidFill>
                <a:latin typeface="Segoe UI Light" panose="020B0502040204020203" pitchFamily="34" charset="0"/>
                <a:cs typeface="Segoe UI Light" panose="020B0502040204020203" pitchFamily="34" charset="0"/>
              </a:defRPr>
            </a:lvl1pPr>
          </a:lstStyle>
          <a:p>
            <a:r>
              <a:rPr lang="ru-RU" smtClean="0"/>
              <a:t>Образец заголовка</a:t>
            </a:r>
            <a:endParaRPr lang="ru-RU" dirty="0"/>
          </a:p>
        </p:txBody>
      </p:sp>
      <p:pic>
        <p:nvPicPr>
          <p:cNvPr id="10" name="Рисунок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32761" y="3638173"/>
            <a:ext cx="696193" cy="721843"/>
          </a:xfrm>
          <a:prstGeom prst="rect">
            <a:avLst/>
          </a:prstGeom>
        </p:spPr>
      </p:pic>
      <p:pic>
        <p:nvPicPr>
          <p:cNvPr id="11" name="Рисунок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73078" y="847813"/>
            <a:ext cx="362824" cy="410744"/>
          </a:xfrm>
          <a:prstGeom prst="rect">
            <a:avLst/>
          </a:prstGeom>
        </p:spPr>
      </p:pic>
      <p:pic>
        <p:nvPicPr>
          <p:cNvPr id="12" name="Рисунок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9767404">
            <a:off x="10435976" y="2978990"/>
            <a:ext cx="638694" cy="842721"/>
          </a:xfrm>
          <a:prstGeom prst="rect">
            <a:avLst/>
          </a:prstGeom>
        </p:spPr>
      </p:pic>
      <p:pic>
        <p:nvPicPr>
          <p:cNvPr id="13" name="Рисунок 1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297497" y="444775"/>
            <a:ext cx="382530" cy="369108"/>
          </a:xfrm>
          <a:prstGeom prst="rect">
            <a:avLst/>
          </a:prstGeom>
        </p:spPr>
      </p:pic>
      <p:pic>
        <p:nvPicPr>
          <p:cNvPr id="14" name="Рисунок 1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711352" y="5679298"/>
            <a:ext cx="586145" cy="743953"/>
          </a:xfrm>
          <a:prstGeom prst="rect">
            <a:avLst/>
          </a:prstGeom>
        </p:spPr>
      </p:pic>
      <p:pic>
        <p:nvPicPr>
          <p:cNvPr id="15" name="Рисунок 14"/>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106639" y="444775"/>
            <a:ext cx="408635" cy="464358"/>
          </a:xfrm>
          <a:prstGeom prst="rect">
            <a:avLst/>
          </a:prstGeom>
        </p:spPr>
      </p:pic>
      <p:pic>
        <p:nvPicPr>
          <p:cNvPr id="16" name="Рисунок 15"/>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5376842" y="3638173"/>
            <a:ext cx="500801" cy="522575"/>
          </a:xfrm>
          <a:prstGeom prst="rect">
            <a:avLst/>
          </a:prstGeom>
        </p:spPr>
      </p:pic>
      <p:pic>
        <p:nvPicPr>
          <p:cNvPr id="17" name="Рисунок 1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rot="17773555">
            <a:off x="9841353" y="4499050"/>
            <a:ext cx="1827940" cy="1340241"/>
          </a:xfrm>
          <a:prstGeom prst="rect">
            <a:avLst/>
          </a:prstGeom>
        </p:spPr>
      </p:pic>
      <p:pic>
        <p:nvPicPr>
          <p:cNvPr id="18" name="Рисунок 1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17296" y="1828894"/>
            <a:ext cx="573085" cy="652131"/>
          </a:xfrm>
          <a:prstGeom prst="rect">
            <a:avLst/>
          </a:prstGeom>
        </p:spPr>
      </p:pic>
      <p:pic>
        <p:nvPicPr>
          <p:cNvPr id="19" name="Рисунок 18"/>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1264670" y="2481025"/>
            <a:ext cx="416339" cy="438544"/>
          </a:xfrm>
          <a:prstGeom prst="rect">
            <a:avLst/>
          </a:prstGeom>
        </p:spPr>
      </p:pic>
      <p:pic>
        <p:nvPicPr>
          <p:cNvPr id="20" name="Рисунок 19"/>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5974165" y="5129123"/>
            <a:ext cx="1042447" cy="710168"/>
          </a:xfrm>
          <a:prstGeom prst="rect">
            <a:avLst/>
          </a:prstGeom>
        </p:spPr>
      </p:pic>
      <p:pic>
        <p:nvPicPr>
          <p:cNvPr id="21" name="Рисунок 20"/>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17296" y="267395"/>
            <a:ext cx="1645961" cy="1160836"/>
          </a:xfrm>
          <a:prstGeom prst="rect">
            <a:avLst/>
          </a:prstGeom>
        </p:spPr>
      </p:pic>
      <p:pic>
        <p:nvPicPr>
          <p:cNvPr id="22" name="Рисунок 21"/>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200029" y="1226189"/>
            <a:ext cx="555294" cy="529466"/>
          </a:xfrm>
          <a:prstGeom prst="rect">
            <a:avLst/>
          </a:prstGeom>
        </p:spPr>
      </p:pic>
      <p:pic>
        <p:nvPicPr>
          <p:cNvPr id="23" name="Рисунок 22"/>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73106" y="3213240"/>
            <a:ext cx="3497240" cy="3175200"/>
          </a:xfrm>
          <a:prstGeom prst="rect">
            <a:avLst/>
          </a:prstGeom>
        </p:spPr>
      </p:pic>
      <p:pic>
        <p:nvPicPr>
          <p:cNvPr id="24" name="Рисунок 23"/>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103625" y="415010"/>
            <a:ext cx="1809750" cy="638175"/>
          </a:xfrm>
          <a:prstGeom prst="rect">
            <a:avLst/>
          </a:prstGeom>
        </p:spPr>
      </p:pic>
    </p:spTree>
    <p:extLst>
      <p:ext uri="{BB962C8B-B14F-4D97-AF65-F5344CB8AC3E}">
        <p14:creationId xmlns:p14="http://schemas.microsoft.com/office/powerpoint/2010/main" val="11444676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5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withEffect">
                                  <p:stCondLst>
                                    <p:cond delay="0"/>
                                  </p:stCondLst>
                                  <p:childTnLst>
                                    <p:animClr clrSpc="rgb" dir="cw">
                                      <p:cBhvr override="childStyle">
                                        <p:cTn id="6" dur="2000" fill="hold"/>
                                        <p:tgtEl>
                                          <p:spTgt spid="5"/>
                                        </p:tgtEl>
                                        <p:attrNameLst>
                                          <p:attrName>style.color</p:attrName>
                                        </p:attrNameLst>
                                      </p:cBhvr>
                                      <p:to>
                                        <a:srgbClr val="FF1F1F"/>
                                      </p:to>
                                    </p:animClr>
                                  </p:childTnLst>
                                </p:cTn>
                              </p:par>
                              <p:par>
                                <p:cTn id="7" presetID="26" presetClass="emph" presetSubtype="0" repeatCount="indefinite" fill="hold" grpId="1" nodeType="withEffect">
                                  <p:stCondLst>
                                    <p:cond delay="0"/>
                                  </p:stCondLst>
                                  <p:childTnLst>
                                    <p:animEffect transition="out" filter="fade">
                                      <p:cBhvr>
                                        <p:cTn id="8" dur="1000" tmFilter="0, 0; .2, .5; .8, .5; 1, 0"/>
                                        <p:tgtEl>
                                          <p:spTgt spid="5"/>
                                        </p:tgtEl>
                                      </p:cBhvr>
                                    </p:animEffect>
                                    <p:animScale>
                                      <p:cBhvr>
                                        <p:cTn id="9" dur="50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Макет_вопроса">
    <p:spTree>
      <p:nvGrpSpPr>
        <p:cNvPr id="1" name=""/>
        <p:cNvGrpSpPr/>
        <p:nvPr/>
      </p:nvGrpSpPr>
      <p:grpSpPr>
        <a:xfrm>
          <a:off x="0" y="0"/>
          <a:ext cx="0" cy="0"/>
          <a:chOff x="0" y="0"/>
          <a:chExt cx="0" cy="0"/>
        </a:xfrm>
      </p:grpSpPr>
      <p:sp>
        <p:nvSpPr>
          <p:cNvPr id="6" name="Заголовок 1"/>
          <p:cNvSpPr>
            <a:spLocks noGrp="1"/>
          </p:cNvSpPr>
          <p:nvPr>
            <p:ph type="title"/>
          </p:nvPr>
        </p:nvSpPr>
        <p:spPr>
          <a:xfrm>
            <a:off x="1351927" y="1031437"/>
            <a:ext cx="4839012" cy="3795396"/>
          </a:xfrm>
          <a:prstGeom prst="rect">
            <a:avLst/>
          </a:prstGeom>
          <a:solidFill>
            <a:schemeClr val="bg1"/>
          </a:solidFill>
          <a:ln w="38100">
            <a:noFill/>
          </a:ln>
        </p:spPr>
        <p:txBody>
          <a:bodyPr vert="horz" lIns="91440" tIns="45720" rIns="91440" bIns="45720" rtlCol="0" anchor="ctr">
            <a:normAutofit/>
          </a:bodyPr>
          <a:lstStyle>
            <a:lvl1pPr algn="ctr">
              <a:defRPr sz="4000">
                <a:solidFill>
                  <a:schemeClr val="accent1">
                    <a:lumMod val="75000"/>
                  </a:schemeClr>
                </a:solidFill>
                <a:latin typeface="Segoe UI Light" panose="020B0502040204020203" pitchFamily="34" charset="0"/>
                <a:cs typeface="Segoe UI Light" panose="020B0502040204020203" pitchFamily="34" charset="0"/>
              </a:defRPr>
            </a:lvl1pPr>
          </a:lstStyle>
          <a:p>
            <a:r>
              <a:rPr lang="ru-RU" smtClean="0"/>
              <a:t>Образец заголовка</a:t>
            </a:r>
            <a:endParaRPr lang="ru-RU" dirty="0"/>
          </a:p>
        </p:txBody>
      </p:sp>
      <p:sp>
        <p:nvSpPr>
          <p:cNvPr id="10" name="Text Placeholder 3"/>
          <p:cNvSpPr>
            <a:spLocks noGrp="1"/>
          </p:cNvSpPr>
          <p:nvPr>
            <p:ph type="body" sz="quarter" idx="13" hasCustomPrompt="1"/>
          </p:nvPr>
        </p:nvSpPr>
        <p:spPr>
          <a:xfrm>
            <a:off x="6939226" y="1032932"/>
            <a:ext cx="3375206" cy="864000"/>
          </a:xfrm>
          <a:prstGeom prst="rect">
            <a:avLst/>
          </a:prstGeom>
          <a:solidFill>
            <a:schemeClr val="bg1"/>
          </a:solidFill>
          <a:ln w="28575">
            <a:noFill/>
            <a:prstDash val="sysDash"/>
          </a:ln>
        </p:spPr>
        <p:txBody>
          <a:bodyPr anchor="ctr"/>
          <a:lstStyle>
            <a:lvl1pPr marL="0" indent="0" algn="ctr">
              <a:buFontTx/>
              <a:buNone/>
              <a:defRPr sz="2000">
                <a:solidFill>
                  <a:schemeClr val="accent1">
                    <a:lumMod val="75000"/>
                  </a:schemeClr>
                </a:solidFill>
                <a:latin typeface="Segoe UI Light" panose="020B0502040204020203" pitchFamily="34" charset="0"/>
                <a:cs typeface="Segoe UI Light" panose="020B0502040204020203" pitchFamily="34" charset="0"/>
              </a:defRPr>
            </a:lvl1pPr>
            <a:lvl2pPr marL="342900" indent="0">
              <a:buFontTx/>
              <a:buNone/>
              <a:defRPr sz="1400">
                <a:solidFill>
                  <a:srgbClr val="418E03"/>
                </a:solidFill>
                <a:latin typeface="Segoe UI" panose="020B0502040204020203" pitchFamily="34" charset="0"/>
                <a:cs typeface="Segoe UI" panose="020B0502040204020203" pitchFamily="34" charset="0"/>
              </a:defRPr>
            </a:lvl2pPr>
            <a:lvl3pPr marL="685800" indent="0">
              <a:buFontTx/>
              <a:buNone/>
              <a:defRPr sz="1400">
                <a:solidFill>
                  <a:srgbClr val="418E03"/>
                </a:solidFill>
                <a:latin typeface="Segoe UI" panose="020B0502040204020203" pitchFamily="34" charset="0"/>
                <a:cs typeface="Segoe UI" panose="020B0502040204020203" pitchFamily="34" charset="0"/>
              </a:defRPr>
            </a:lvl3pPr>
            <a:lvl4pPr marL="1028700" indent="0">
              <a:buFontTx/>
              <a:buNone/>
              <a:defRPr sz="1400">
                <a:solidFill>
                  <a:srgbClr val="418E03"/>
                </a:solidFill>
                <a:latin typeface="Segoe UI" panose="020B0502040204020203" pitchFamily="34" charset="0"/>
                <a:cs typeface="Segoe UI" panose="020B0502040204020203" pitchFamily="34" charset="0"/>
              </a:defRPr>
            </a:lvl4pPr>
            <a:lvl5pPr marL="1371600" indent="0">
              <a:buFontTx/>
              <a:buNone/>
              <a:defRPr sz="1400">
                <a:solidFill>
                  <a:srgbClr val="418E03"/>
                </a:solidFill>
                <a:latin typeface="Segoe UI" panose="020B0502040204020203" pitchFamily="34" charset="0"/>
                <a:cs typeface="Segoe UI" panose="020B0502040204020203" pitchFamily="34" charset="0"/>
              </a:defRPr>
            </a:lvl5pPr>
          </a:lstStyle>
          <a:p>
            <a:pPr lvl="0"/>
            <a:r>
              <a:rPr lang="ru-RU" dirty="0"/>
              <a:t>Правильный ответ</a:t>
            </a:r>
            <a:endParaRPr lang="en-US" dirty="0"/>
          </a:p>
        </p:txBody>
      </p:sp>
      <p:sp>
        <p:nvSpPr>
          <p:cNvPr id="11" name="Text Placeholder 6"/>
          <p:cNvSpPr>
            <a:spLocks noGrp="1"/>
          </p:cNvSpPr>
          <p:nvPr>
            <p:ph type="body" sz="quarter" idx="14" hasCustomPrompt="1"/>
          </p:nvPr>
        </p:nvSpPr>
        <p:spPr>
          <a:xfrm>
            <a:off x="6939226" y="2497135"/>
            <a:ext cx="3375206" cy="864000"/>
          </a:xfrm>
          <a:prstGeom prst="rect">
            <a:avLst/>
          </a:prstGeom>
          <a:solidFill>
            <a:schemeClr val="bg1"/>
          </a:solidFill>
          <a:ln w="28575">
            <a:noFill/>
            <a:prstDash val="sysDash"/>
          </a:ln>
        </p:spPr>
        <p:txBody>
          <a:bodyPr anchor="ctr"/>
          <a:lstStyle>
            <a:lvl1pPr marL="0" indent="0" algn="ctr">
              <a:buFontTx/>
              <a:buNone/>
              <a:defRPr sz="2000">
                <a:solidFill>
                  <a:schemeClr val="accent1">
                    <a:lumMod val="75000"/>
                  </a:schemeClr>
                </a:solidFill>
                <a:latin typeface="Segoe UI Light" panose="020B0502040204020203" pitchFamily="34" charset="0"/>
                <a:cs typeface="Segoe UI Light" panose="020B0502040204020203" pitchFamily="34" charset="0"/>
              </a:defRPr>
            </a:lvl1pPr>
            <a:lvl2pPr>
              <a:defRPr sz="1400">
                <a:latin typeface="Segoe UI" panose="020B0502040204020203" pitchFamily="34" charset="0"/>
                <a:cs typeface="Segoe UI" panose="020B0502040204020203" pitchFamily="34" charset="0"/>
              </a:defRPr>
            </a:lvl2pPr>
            <a:lvl3pPr>
              <a:defRPr sz="1400">
                <a:latin typeface="Segoe UI" panose="020B0502040204020203" pitchFamily="34" charset="0"/>
                <a:cs typeface="Segoe UI" panose="020B0502040204020203" pitchFamily="34" charset="0"/>
              </a:defRPr>
            </a:lvl3pPr>
            <a:lvl4pPr>
              <a:defRPr sz="1400">
                <a:latin typeface="Segoe UI" panose="020B0502040204020203" pitchFamily="34" charset="0"/>
                <a:cs typeface="Segoe UI" panose="020B0502040204020203" pitchFamily="34" charset="0"/>
              </a:defRPr>
            </a:lvl4pPr>
            <a:lvl5pPr>
              <a:defRPr sz="1400">
                <a:latin typeface="Segoe UI" panose="020B0502040204020203" pitchFamily="34" charset="0"/>
                <a:cs typeface="Segoe UI" panose="020B0502040204020203" pitchFamily="34" charset="0"/>
              </a:defRPr>
            </a:lvl5pPr>
          </a:lstStyle>
          <a:p>
            <a:pPr lvl="0"/>
            <a:r>
              <a:rPr lang="ru-RU" dirty="0"/>
              <a:t>Неправильный ответ</a:t>
            </a:r>
            <a:endParaRPr lang="en-US" dirty="0"/>
          </a:p>
        </p:txBody>
      </p:sp>
      <p:sp>
        <p:nvSpPr>
          <p:cNvPr id="12" name="Text Placeholder 10"/>
          <p:cNvSpPr>
            <a:spLocks noGrp="1"/>
          </p:cNvSpPr>
          <p:nvPr>
            <p:ph type="body" sz="quarter" idx="15" hasCustomPrompt="1"/>
          </p:nvPr>
        </p:nvSpPr>
        <p:spPr>
          <a:xfrm>
            <a:off x="6906035" y="3962833"/>
            <a:ext cx="3408397" cy="864000"/>
          </a:xfrm>
          <a:prstGeom prst="rect">
            <a:avLst/>
          </a:prstGeom>
          <a:solidFill>
            <a:schemeClr val="bg1"/>
          </a:solidFill>
          <a:ln w="28575">
            <a:noFill/>
            <a:prstDash val="sysDash"/>
          </a:ln>
        </p:spPr>
        <p:txBody>
          <a:bodyPr anchor="ctr"/>
          <a:lstStyle>
            <a:lvl1pPr marL="0" indent="0" algn="ctr">
              <a:buFontTx/>
              <a:buNone/>
              <a:defRPr sz="2000">
                <a:solidFill>
                  <a:schemeClr val="accent1">
                    <a:lumMod val="75000"/>
                  </a:schemeClr>
                </a:solidFill>
                <a:latin typeface="Segoe UI Light" panose="020B0502040204020203" pitchFamily="34" charset="0"/>
                <a:cs typeface="Segoe UI Light" panose="020B0502040204020203" pitchFamily="34" charset="0"/>
              </a:defRPr>
            </a:lvl1pPr>
            <a:lvl2pPr marL="342900" indent="0" algn="ctr">
              <a:buFontTx/>
              <a:buNone/>
              <a:defRPr sz="1400">
                <a:latin typeface="Segoe UI" panose="020B0502040204020203" pitchFamily="34" charset="0"/>
                <a:cs typeface="Segoe UI" panose="020B0502040204020203" pitchFamily="34" charset="0"/>
              </a:defRPr>
            </a:lvl2pPr>
            <a:lvl3pPr marL="685800" indent="0" algn="ctr">
              <a:buFontTx/>
              <a:buNone/>
              <a:defRPr sz="1400">
                <a:latin typeface="Segoe UI" panose="020B0502040204020203" pitchFamily="34" charset="0"/>
                <a:cs typeface="Segoe UI" panose="020B0502040204020203" pitchFamily="34" charset="0"/>
              </a:defRPr>
            </a:lvl3pPr>
            <a:lvl4pPr marL="1028700" indent="0" algn="ctr">
              <a:buFontTx/>
              <a:buNone/>
              <a:defRPr sz="1400">
                <a:latin typeface="Segoe UI" panose="020B0502040204020203" pitchFamily="34" charset="0"/>
                <a:cs typeface="Segoe UI" panose="020B0502040204020203" pitchFamily="34" charset="0"/>
              </a:defRPr>
            </a:lvl4pPr>
            <a:lvl5pPr marL="1371600" indent="0" algn="ctr">
              <a:buFontTx/>
              <a:buNone/>
              <a:defRPr sz="1400">
                <a:latin typeface="Segoe UI" panose="020B0502040204020203" pitchFamily="34" charset="0"/>
                <a:cs typeface="Segoe UI" panose="020B0502040204020203" pitchFamily="34" charset="0"/>
              </a:defRPr>
            </a:lvl5pPr>
          </a:lstStyle>
          <a:p>
            <a:pPr lvl="0"/>
            <a:r>
              <a:rPr lang="ru-RU" dirty="0"/>
              <a:t>Неправильный ответ</a:t>
            </a:r>
            <a:endParaRPr lang="en-US" dirty="0"/>
          </a:p>
        </p:txBody>
      </p:sp>
    </p:spTree>
    <p:extLst>
      <p:ext uri="{BB962C8B-B14F-4D97-AF65-F5344CB8AC3E}">
        <p14:creationId xmlns:p14="http://schemas.microsoft.com/office/powerpoint/2010/main" val="41687916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500">
        <p15:prstTrans prst="drape"/>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5300884"/>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91" r:id="rId3"/>
    <p:sldLayoutId id="2147483692" r:id="rId4"/>
    <p:sldLayoutId id="2147483694" r:id="rId5"/>
    <p:sldLayoutId id="2147483686" r:id="rId6"/>
    <p:sldLayoutId id="2147483690" r:id="rId7"/>
  </p:sldLayoutIdLst>
  <mc:AlternateContent xmlns:mc="http://schemas.openxmlformats.org/markup-compatibility/2006" xmlns:p15="http://schemas.microsoft.com/office/powerpoint/2012/main">
    <mc:Choice Requires="p15">
      <p:transition xmlns:p14="http://schemas.microsoft.com/office/powerpoint/2010/main" spd="slow" p14:dur="3500">
        <p15:prstTrans prst="drape"/>
      </p:transition>
    </mc:Choice>
    <mc:Fallback xmlns="">
      <p:transition spd="slow">
        <p:fade/>
      </p:transition>
    </mc:Fallback>
  </mc:AlternateConten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692767" y="1685925"/>
            <a:ext cx="9144000" cy="1568086"/>
          </a:xfrm>
        </p:spPr>
        <p:txBody>
          <a:bodyPr/>
          <a:lstStyle/>
          <a:p>
            <a:r>
              <a:rPr lang="en-US" b="1" dirty="0" smtClean="0"/>
              <a:t>Adding video and audio</a:t>
            </a:r>
            <a:endParaRPr lang="ru-RU" b="1" dirty="0"/>
          </a:p>
        </p:txBody>
      </p:sp>
      <p:pic>
        <p:nvPicPr>
          <p:cNvPr id="4" name="Рисунок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720" y="3094439"/>
            <a:ext cx="3191652" cy="3175200"/>
          </a:xfrm>
          <a:prstGeom prst="rect">
            <a:avLst/>
          </a:prstGeom>
        </p:spPr>
      </p:pic>
    </p:spTree>
    <p:extLst>
      <p:ext uri="{BB962C8B-B14F-4D97-AF65-F5344CB8AC3E}">
        <p14:creationId xmlns:p14="http://schemas.microsoft.com/office/powerpoint/2010/main" val="330167981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2434107" y="914400"/>
            <a:ext cx="9537068" cy="5498994"/>
          </a:xfrm>
        </p:spPr>
        <p:txBody>
          <a:bodyPr/>
          <a:lstStyle/>
          <a:p>
            <a:r>
              <a:rPr lang="en-US" sz="3600" b="1" dirty="0" err="1">
                <a:solidFill>
                  <a:srgbClr val="FF0000"/>
                </a:solidFill>
                <a:latin typeface="Times New Roman" panose="02020603050405020304" pitchFamily="18" charset="0"/>
                <a:cs typeface="Times New Roman" panose="02020603050405020304" pitchFamily="18" charset="0"/>
              </a:rPr>
              <a:t>autoplay</a:t>
            </a:r>
            <a:r>
              <a:rPr lang="en-US" sz="3600" b="1" dirty="0">
                <a:solidFill>
                  <a:srgbClr val="FF0000"/>
                </a:solidFill>
                <a:latin typeface="Times New Roman" panose="02020603050405020304" pitchFamily="18" charset="0"/>
                <a:cs typeface="Times New Roman" panose="02020603050405020304" pitchFamily="18" charset="0"/>
              </a:rPr>
              <a:t> </a:t>
            </a:r>
          </a:p>
          <a:p>
            <a:r>
              <a:rPr lang="en-US" sz="2800" dirty="0" smtClean="0">
                <a:solidFill>
                  <a:schemeClr val="tx1"/>
                </a:solidFill>
                <a:latin typeface="Times New Roman" panose="02020603050405020304" pitchFamily="18" charset="0"/>
                <a:cs typeface="Times New Roman" panose="02020603050405020304" pitchFamily="18" charset="0"/>
              </a:rPr>
              <a:t>The </a:t>
            </a:r>
            <a:r>
              <a:rPr lang="en-US" sz="2800" dirty="0">
                <a:solidFill>
                  <a:schemeClr val="tx1"/>
                </a:solidFill>
                <a:latin typeface="Times New Roman" panose="02020603050405020304" pitchFamily="18" charset="0"/>
                <a:cs typeface="Times New Roman" panose="02020603050405020304" pitchFamily="18" charset="0"/>
              </a:rPr>
              <a:t>presence of this attribute indicates that the audio should start playing automatically. (It is considered better practice to let visitors choose to play audio.)</a:t>
            </a:r>
          </a:p>
          <a:p>
            <a:endParaRPr lang="en-US" sz="2800" dirty="0">
              <a:solidFill>
                <a:schemeClr val="tx1"/>
              </a:solidFill>
              <a:latin typeface="Times New Roman" panose="02020603050405020304" pitchFamily="18" charset="0"/>
              <a:cs typeface="Times New Roman" panose="02020603050405020304" pitchFamily="18" charset="0"/>
            </a:endParaRPr>
          </a:p>
          <a:p>
            <a:r>
              <a:rPr lang="en-US" sz="3600" b="1" dirty="0">
                <a:solidFill>
                  <a:srgbClr val="FF0000"/>
                </a:solidFill>
                <a:latin typeface="Times New Roman" panose="02020603050405020304" pitchFamily="18" charset="0"/>
                <a:cs typeface="Times New Roman" panose="02020603050405020304" pitchFamily="18" charset="0"/>
              </a:rPr>
              <a:t>preload </a:t>
            </a:r>
          </a:p>
          <a:p>
            <a:r>
              <a:rPr lang="en-US" sz="2800" dirty="0" smtClean="0">
                <a:solidFill>
                  <a:schemeClr val="tx1"/>
                </a:solidFill>
                <a:latin typeface="Times New Roman" panose="02020603050405020304" pitchFamily="18" charset="0"/>
                <a:cs typeface="Times New Roman" panose="02020603050405020304" pitchFamily="18" charset="0"/>
              </a:rPr>
              <a:t>This </a:t>
            </a:r>
            <a:r>
              <a:rPr lang="en-US" sz="2800" dirty="0">
                <a:solidFill>
                  <a:schemeClr val="tx1"/>
                </a:solidFill>
                <a:latin typeface="Times New Roman" panose="02020603050405020304" pitchFamily="18" charset="0"/>
                <a:cs typeface="Times New Roman" panose="02020603050405020304" pitchFamily="18" charset="0"/>
              </a:rPr>
              <a:t>attribute indicates what the browser should do if the player is not set to </a:t>
            </a:r>
            <a:r>
              <a:rPr lang="en-US" sz="2800" dirty="0" err="1">
                <a:solidFill>
                  <a:schemeClr val="tx1"/>
                </a:solidFill>
                <a:latin typeface="Times New Roman" panose="02020603050405020304" pitchFamily="18" charset="0"/>
                <a:cs typeface="Times New Roman" panose="02020603050405020304" pitchFamily="18" charset="0"/>
              </a:rPr>
              <a:t>autoplay</a:t>
            </a:r>
            <a:r>
              <a:rPr lang="en-US" sz="2800" dirty="0">
                <a:solidFill>
                  <a:schemeClr val="tx1"/>
                </a:solidFill>
                <a:latin typeface="Times New Roman" panose="02020603050405020304" pitchFamily="18" charset="0"/>
                <a:cs typeface="Times New Roman" panose="02020603050405020304" pitchFamily="18" charset="0"/>
              </a:rPr>
              <a:t>. It can have the same values we saw on p</a:t>
            </a:r>
            <a:endParaRPr lang="ru-RU"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50224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2434107" y="914400"/>
            <a:ext cx="9537068" cy="5498994"/>
          </a:xfrm>
        </p:spPr>
        <p:txBody>
          <a:bodyPr/>
          <a:lstStyle/>
          <a:p>
            <a:r>
              <a:rPr lang="en-US" sz="3600" b="1" dirty="0">
                <a:solidFill>
                  <a:srgbClr val="FF0000"/>
                </a:solidFill>
                <a:latin typeface="Times New Roman" panose="02020603050405020304" pitchFamily="18" charset="0"/>
                <a:cs typeface="Times New Roman" panose="02020603050405020304" pitchFamily="18" charset="0"/>
              </a:rPr>
              <a:t>loop </a:t>
            </a:r>
          </a:p>
          <a:p>
            <a:r>
              <a:rPr lang="en-US" sz="2800" dirty="0" smtClean="0">
                <a:solidFill>
                  <a:schemeClr val="tx1"/>
                </a:solidFill>
                <a:latin typeface="Times New Roman" panose="02020603050405020304" pitchFamily="18" charset="0"/>
                <a:cs typeface="Times New Roman" panose="02020603050405020304" pitchFamily="18" charset="0"/>
              </a:rPr>
              <a:t>This </a:t>
            </a:r>
            <a:r>
              <a:rPr lang="en-US" sz="2800" dirty="0">
                <a:solidFill>
                  <a:schemeClr val="tx1"/>
                </a:solidFill>
                <a:latin typeface="Times New Roman" panose="02020603050405020304" pitchFamily="18" charset="0"/>
                <a:cs typeface="Times New Roman" panose="02020603050405020304" pitchFamily="18" charset="0"/>
              </a:rPr>
              <a:t>attribute specifies that the audio track should play again once it has finished.</a:t>
            </a:r>
          </a:p>
          <a:p>
            <a:r>
              <a:rPr lang="en-US" sz="2800" dirty="0">
                <a:solidFill>
                  <a:schemeClr val="tx1"/>
                </a:solidFill>
                <a:latin typeface="Times New Roman" panose="02020603050405020304" pitchFamily="18" charset="0"/>
                <a:cs typeface="Times New Roman" panose="02020603050405020304" pitchFamily="18" charset="0"/>
              </a:rPr>
              <a:t>This example only works in browsers that support the </a:t>
            </a:r>
            <a:r>
              <a:rPr lang="en-US" sz="2800" dirty="0" err="1">
                <a:solidFill>
                  <a:schemeClr val="tx1"/>
                </a:solidFill>
                <a:latin typeface="Times New Roman" panose="02020603050405020304" pitchFamily="18" charset="0"/>
                <a:cs typeface="Times New Roman" panose="02020603050405020304" pitchFamily="18" charset="0"/>
              </a:rPr>
              <a:t>Ogg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Vorbis</a:t>
            </a:r>
            <a:r>
              <a:rPr lang="en-US" sz="2800" dirty="0">
                <a:solidFill>
                  <a:schemeClr val="tx1"/>
                </a:solidFill>
                <a:latin typeface="Times New Roman" panose="02020603050405020304" pitchFamily="18" charset="0"/>
                <a:cs typeface="Times New Roman" panose="02020603050405020304" pitchFamily="18" charset="0"/>
              </a:rPr>
              <a:t> audio format (Firefox, Chrome, and Opera). For it to work in Safari 5 and IE 9, the audio would need to be in MP3 format (or use the &lt;source&gt; element covered on the next page to offer different formats).</a:t>
            </a:r>
            <a:endParaRPr lang="ru-RU"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31140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2434107" y="914400"/>
            <a:ext cx="9537068" cy="5498994"/>
          </a:xfrm>
        </p:spPr>
        <p:txBody>
          <a:bodyPr/>
          <a:lstStyle/>
          <a:p>
            <a:pPr algn="l"/>
            <a:r>
              <a:rPr lang="en-US" sz="2800" b="1" dirty="0">
                <a:solidFill>
                  <a:schemeClr val="tx1"/>
                </a:solidFill>
                <a:latin typeface="Times New Roman" panose="02020603050405020304" pitchFamily="18" charset="0"/>
                <a:cs typeface="Times New Roman" panose="02020603050405020304" pitchFamily="18" charset="0"/>
              </a:rPr>
              <a:t>&lt;!DOCTYPE html&gt;</a:t>
            </a:r>
          </a:p>
          <a:p>
            <a:pPr algn="l"/>
            <a:r>
              <a:rPr lang="en-US" sz="2800" b="1" dirty="0">
                <a:solidFill>
                  <a:schemeClr val="tx1"/>
                </a:solidFill>
                <a:latin typeface="Times New Roman" panose="02020603050405020304" pitchFamily="18" charset="0"/>
                <a:cs typeface="Times New Roman" panose="02020603050405020304" pitchFamily="18" charset="0"/>
              </a:rPr>
              <a:t>&lt;html&gt; </a:t>
            </a:r>
          </a:p>
          <a:p>
            <a:pPr algn="l"/>
            <a:r>
              <a:rPr lang="en-US" sz="2800" b="1" dirty="0">
                <a:solidFill>
                  <a:schemeClr val="tx1"/>
                </a:solidFill>
                <a:latin typeface="Times New Roman" panose="02020603050405020304" pitchFamily="18" charset="0"/>
                <a:cs typeface="Times New Roman" panose="02020603050405020304" pitchFamily="18" charset="0"/>
              </a:rPr>
              <a:t>    &lt;head&gt;  </a:t>
            </a:r>
          </a:p>
          <a:p>
            <a:pPr algn="l"/>
            <a:r>
              <a:rPr lang="en-US" sz="2800" b="1" dirty="0">
                <a:solidFill>
                  <a:schemeClr val="tx1"/>
                </a:solidFill>
                <a:latin typeface="Times New Roman" panose="02020603050405020304" pitchFamily="18" charset="0"/>
                <a:cs typeface="Times New Roman" panose="02020603050405020304" pitchFamily="18" charset="0"/>
              </a:rPr>
              <a:t>        &lt;title&gt;Adding HTML5 Audio&lt;/title&gt; </a:t>
            </a:r>
          </a:p>
          <a:p>
            <a:pPr algn="l"/>
            <a:r>
              <a:rPr lang="en-US" sz="2800" b="1" dirty="0">
                <a:solidFill>
                  <a:schemeClr val="tx1"/>
                </a:solidFill>
                <a:latin typeface="Times New Roman" panose="02020603050405020304" pitchFamily="18" charset="0"/>
                <a:cs typeface="Times New Roman" panose="02020603050405020304" pitchFamily="18" charset="0"/>
              </a:rPr>
              <a:t>    &lt;/head&gt;</a:t>
            </a:r>
          </a:p>
          <a:p>
            <a:pPr algn="l"/>
            <a:r>
              <a:rPr lang="en-US" sz="2800" b="1" dirty="0">
                <a:solidFill>
                  <a:schemeClr val="tx1"/>
                </a:solidFill>
                <a:latin typeface="Times New Roman" panose="02020603050405020304" pitchFamily="18" charset="0"/>
                <a:cs typeface="Times New Roman" panose="02020603050405020304" pitchFamily="18" charset="0"/>
              </a:rPr>
              <a:t>&lt;body&gt;  </a:t>
            </a:r>
          </a:p>
          <a:p>
            <a:pPr algn="l"/>
            <a:r>
              <a:rPr lang="en-US" sz="2800" b="1" dirty="0">
                <a:solidFill>
                  <a:schemeClr val="tx1"/>
                </a:solidFill>
                <a:latin typeface="Times New Roman" panose="02020603050405020304" pitchFamily="18" charset="0"/>
                <a:cs typeface="Times New Roman" panose="02020603050405020304" pitchFamily="18" charset="0"/>
              </a:rPr>
              <a:t>    &lt;audio </a:t>
            </a:r>
            <a:r>
              <a:rPr lang="en-US" sz="2800" b="1" dirty="0" err="1">
                <a:solidFill>
                  <a:schemeClr val="tx1"/>
                </a:solidFill>
                <a:latin typeface="Times New Roman" panose="02020603050405020304" pitchFamily="18" charset="0"/>
                <a:cs typeface="Times New Roman" panose="02020603050405020304" pitchFamily="18" charset="0"/>
              </a:rPr>
              <a:t>src</a:t>
            </a:r>
            <a:r>
              <a:rPr lang="en-US" sz="2800" b="1" dirty="0">
                <a:solidFill>
                  <a:schemeClr val="tx1"/>
                </a:solidFill>
                <a:latin typeface="Times New Roman" panose="02020603050405020304" pitchFamily="18" charset="0"/>
                <a:cs typeface="Times New Roman" panose="02020603050405020304" pitchFamily="18" charset="0"/>
              </a:rPr>
              <a:t>="Little Big-Skibidi.mp3" controls loop&gt;   </a:t>
            </a:r>
          </a:p>
          <a:p>
            <a:pPr algn="l"/>
            <a:r>
              <a:rPr lang="en-US" sz="2800" b="1" dirty="0">
                <a:solidFill>
                  <a:schemeClr val="tx1"/>
                </a:solidFill>
                <a:latin typeface="Times New Roman" panose="02020603050405020304" pitchFamily="18" charset="0"/>
                <a:cs typeface="Times New Roman" panose="02020603050405020304" pitchFamily="18" charset="0"/>
              </a:rPr>
              <a:t>        &lt;p&gt;This browser does not support our audio    format.&lt;/p&gt;  </a:t>
            </a:r>
          </a:p>
          <a:p>
            <a:pPr algn="l"/>
            <a:r>
              <a:rPr lang="en-US" sz="2800" b="1" dirty="0">
                <a:solidFill>
                  <a:schemeClr val="tx1"/>
                </a:solidFill>
                <a:latin typeface="Times New Roman" panose="02020603050405020304" pitchFamily="18" charset="0"/>
                <a:cs typeface="Times New Roman" panose="02020603050405020304" pitchFamily="18" charset="0"/>
              </a:rPr>
              <a:t>    &lt;/audio&gt; </a:t>
            </a:r>
          </a:p>
          <a:p>
            <a:pPr algn="l"/>
            <a:r>
              <a:rPr lang="en-US" sz="2800" b="1" dirty="0">
                <a:solidFill>
                  <a:schemeClr val="tx1"/>
                </a:solidFill>
                <a:latin typeface="Times New Roman" panose="02020603050405020304" pitchFamily="18" charset="0"/>
                <a:cs typeface="Times New Roman" panose="02020603050405020304" pitchFamily="18" charset="0"/>
              </a:rPr>
              <a:t>&lt;/body&gt; </a:t>
            </a:r>
          </a:p>
          <a:p>
            <a:pPr algn="l"/>
            <a:r>
              <a:rPr lang="en-US" sz="2800" b="1" dirty="0">
                <a:solidFill>
                  <a:schemeClr val="tx1"/>
                </a:solidFill>
                <a:latin typeface="Times New Roman" panose="02020603050405020304" pitchFamily="18" charset="0"/>
                <a:cs typeface="Times New Roman" panose="02020603050405020304" pitchFamily="18" charset="0"/>
              </a:rPr>
              <a:t>&lt;/html&gt; </a:t>
            </a:r>
            <a:endParaRPr lang="ru-RU" sz="2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60289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421227" y="1856993"/>
            <a:ext cx="7536167" cy="923330"/>
          </a:xfrm>
          <a:prstGeom prst="rect">
            <a:avLst/>
          </a:prstGeom>
          <a:noFill/>
        </p:spPr>
        <p:txBody>
          <a:bodyPr wrap="non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Thanks for your attention!</a:t>
            </a:r>
            <a:endParaRPr lang="ru-RU"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97" y="3246764"/>
            <a:ext cx="4592770" cy="3471279"/>
          </a:xfrm>
          <a:prstGeom prst="rect">
            <a:avLst/>
          </a:prstGeom>
        </p:spPr>
      </p:pic>
    </p:spTree>
    <p:extLst>
      <p:ext uri="{BB962C8B-B14F-4D97-AF65-F5344CB8AC3E}">
        <p14:creationId xmlns:p14="http://schemas.microsoft.com/office/powerpoint/2010/main" val="2986844009"/>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3593206" y="1094704"/>
            <a:ext cx="8377969" cy="5318690"/>
          </a:xfrm>
        </p:spPr>
        <p:txBody>
          <a:bodyPr/>
          <a:lstStyle/>
          <a:p>
            <a:r>
              <a:rPr lang="en-US" sz="2800" dirty="0">
                <a:solidFill>
                  <a:schemeClr val="tx1"/>
                </a:solidFill>
                <a:latin typeface="Times New Roman" panose="02020603050405020304" pitchFamily="18" charset="0"/>
                <a:cs typeface="Times New Roman" panose="02020603050405020304" pitchFamily="18" charset="0"/>
              </a:rPr>
              <a:t>The </a:t>
            </a:r>
            <a:r>
              <a:rPr lang="en-US" sz="2800" b="1" dirty="0">
                <a:solidFill>
                  <a:schemeClr val="tx1"/>
                </a:solidFill>
                <a:latin typeface="Times New Roman" panose="02020603050405020304" pitchFamily="18" charset="0"/>
                <a:cs typeface="Times New Roman" panose="02020603050405020304" pitchFamily="18" charset="0"/>
              </a:rPr>
              <a:t>&lt;video&gt; </a:t>
            </a:r>
            <a:r>
              <a:rPr lang="en-US" sz="2800" dirty="0">
                <a:solidFill>
                  <a:schemeClr val="tx1"/>
                </a:solidFill>
                <a:latin typeface="Times New Roman" panose="02020603050405020304" pitchFamily="18" charset="0"/>
                <a:cs typeface="Times New Roman" panose="02020603050405020304" pitchFamily="18" charset="0"/>
              </a:rPr>
              <a:t>element has a number of attributes which allow you to control video playback: </a:t>
            </a:r>
            <a:endParaRPr lang="en-US" sz="2800" dirty="0" smtClean="0">
              <a:solidFill>
                <a:schemeClr val="tx1"/>
              </a:solidFill>
              <a:latin typeface="Times New Roman" panose="02020603050405020304" pitchFamily="18" charset="0"/>
              <a:cs typeface="Times New Roman" panose="02020603050405020304" pitchFamily="18" charset="0"/>
            </a:endParaRPr>
          </a:p>
          <a:p>
            <a:endParaRPr lang="en-US" sz="2800" dirty="0">
              <a:solidFill>
                <a:schemeClr val="tx1"/>
              </a:solidFill>
              <a:latin typeface="Times New Roman" panose="02020603050405020304" pitchFamily="18" charset="0"/>
              <a:cs typeface="Times New Roman" panose="02020603050405020304" pitchFamily="18" charset="0"/>
            </a:endParaRPr>
          </a:p>
          <a:p>
            <a:r>
              <a:rPr lang="en-US" sz="3600" b="1" dirty="0" err="1">
                <a:solidFill>
                  <a:srgbClr val="FF0000"/>
                </a:solidFill>
                <a:latin typeface="Times New Roman" panose="02020603050405020304" pitchFamily="18" charset="0"/>
                <a:cs typeface="Times New Roman" panose="02020603050405020304" pitchFamily="18" charset="0"/>
              </a:rPr>
              <a:t>src</a:t>
            </a:r>
            <a:r>
              <a:rPr lang="en-US" sz="3600" dirty="0">
                <a:solidFill>
                  <a:srgbClr val="FF0000"/>
                </a:solidFill>
                <a:latin typeface="Times New Roman" panose="02020603050405020304" pitchFamily="18" charset="0"/>
                <a:cs typeface="Times New Roman" panose="02020603050405020304" pitchFamily="18" charset="0"/>
              </a:rPr>
              <a:t> </a:t>
            </a:r>
            <a:endParaRPr lang="en-US" sz="3600" dirty="0" smtClean="0">
              <a:solidFill>
                <a:srgbClr val="FF0000"/>
              </a:solidFill>
              <a:latin typeface="Times New Roman" panose="02020603050405020304" pitchFamily="18" charset="0"/>
              <a:cs typeface="Times New Roman" panose="02020603050405020304" pitchFamily="18" charset="0"/>
            </a:endParaRPr>
          </a:p>
          <a:p>
            <a:r>
              <a:rPr lang="en-US" sz="2800" dirty="0" smtClean="0">
                <a:solidFill>
                  <a:schemeClr val="tx1"/>
                </a:solidFill>
                <a:latin typeface="Times New Roman" panose="02020603050405020304" pitchFamily="18" charset="0"/>
                <a:cs typeface="Times New Roman" panose="02020603050405020304" pitchFamily="18" charset="0"/>
              </a:rPr>
              <a:t>This </a:t>
            </a:r>
            <a:r>
              <a:rPr lang="en-US" sz="2800" dirty="0">
                <a:solidFill>
                  <a:schemeClr val="tx1"/>
                </a:solidFill>
                <a:latin typeface="Times New Roman" panose="02020603050405020304" pitchFamily="18" charset="0"/>
                <a:cs typeface="Times New Roman" panose="02020603050405020304" pitchFamily="18" charset="0"/>
              </a:rPr>
              <a:t>attribute specifies the path to the video. (The example video is in H264 format so it will only work in IE and Safari.) </a:t>
            </a:r>
            <a:endParaRPr lang="ru-RU"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62188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500">
        <p15:prstTrans prst="drap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2756079" y="540913"/>
            <a:ext cx="9215096" cy="5872481"/>
          </a:xfrm>
        </p:spPr>
        <p:txBody>
          <a:bodyPr/>
          <a:lstStyle/>
          <a:p>
            <a:r>
              <a:rPr lang="en-US" sz="3600" b="1" dirty="0">
                <a:solidFill>
                  <a:srgbClr val="FF0000"/>
                </a:solidFill>
                <a:latin typeface="Times New Roman" panose="02020603050405020304" pitchFamily="18" charset="0"/>
                <a:cs typeface="Times New Roman" panose="02020603050405020304" pitchFamily="18" charset="0"/>
              </a:rPr>
              <a:t>poster </a:t>
            </a:r>
          </a:p>
          <a:p>
            <a:r>
              <a:rPr lang="en-US" sz="2800" dirty="0" smtClean="0">
                <a:solidFill>
                  <a:schemeClr val="tx1"/>
                </a:solidFill>
                <a:latin typeface="Times New Roman" panose="02020603050405020304" pitchFamily="18" charset="0"/>
                <a:cs typeface="Times New Roman" panose="02020603050405020304" pitchFamily="18" charset="0"/>
              </a:rPr>
              <a:t>This </a:t>
            </a:r>
            <a:r>
              <a:rPr lang="en-US" sz="2800" dirty="0">
                <a:solidFill>
                  <a:schemeClr val="tx1"/>
                </a:solidFill>
                <a:latin typeface="Times New Roman" panose="02020603050405020304" pitchFamily="18" charset="0"/>
                <a:cs typeface="Times New Roman" panose="02020603050405020304" pitchFamily="18" charset="0"/>
              </a:rPr>
              <a:t>attribute allows you to specify an image to show while the video is downloading or until the user tells the video to play</a:t>
            </a:r>
            <a:r>
              <a:rPr lang="en-US" sz="2800" dirty="0" smtClean="0">
                <a:solidFill>
                  <a:schemeClr val="tx1"/>
                </a:solidFill>
                <a:latin typeface="Times New Roman" panose="02020603050405020304" pitchFamily="18" charset="0"/>
                <a:cs typeface="Times New Roman" panose="02020603050405020304" pitchFamily="18" charset="0"/>
              </a:rPr>
              <a:t>.</a:t>
            </a:r>
          </a:p>
          <a:p>
            <a:r>
              <a:rPr lang="en-US" sz="3600" b="1" dirty="0">
                <a:solidFill>
                  <a:srgbClr val="FF0000"/>
                </a:solidFill>
                <a:latin typeface="Times New Roman" panose="02020603050405020304" pitchFamily="18" charset="0"/>
                <a:cs typeface="Times New Roman" panose="02020603050405020304" pitchFamily="18" charset="0"/>
              </a:rPr>
              <a:t>width</a:t>
            </a:r>
            <a:r>
              <a:rPr lang="en-US" sz="3600" b="1" dirty="0" smtClean="0">
                <a:solidFill>
                  <a:srgbClr val="FF0000"/>
                </a:solidFill>
                <a:latin typeface="Times New Roman" panose="02020603050405020304" pitchFamily="18" charset="0"/>
                <a:cs typeface="Times New Roman" panose="02020603050405020304" pitchFamily="18" charset="0"/>
              </a:rPr>
              <a:t>, height </a:t>
            </a:r>
            <a:endParaRPr lang="en-US" sz="3600" b="1" dirty="0">
              <a:solidFill>
                <a:srgbClr val="FF0000"/>
              </a:solidFill>
              <a:latin typeface="Times New Roman" panose="02020603050405020304" pitchFamily="18" charset="0"/>
              <a:cs typeface="Times New Roman" panose="02020603050405020304" pitchFamily="18" charset="0"/>
            </a:endParaRPr>
          </a:p>
          <a:p>
            <a:r>
              <a:rPr lang="en-US" sz="2800" dirty="0" smtClean="0">
                <a:solidFill>
                  <a:schemeClr val="tx1"/>
                </a:solidFill>
                <a:latin typeface="Times New Roman" panose="02020603050405020304" pitchFamily="18" charset="0"/>
                <a:cs typeface="Times New Roman" panose="02020603050405020304" pitchFamily="18" charset="0"/>
              </a:rPr>
              <a:t>These </a:t>
            </a:r>
            <a:r>
              <a:rPr lang="en-US" sz="2800" dirty="0">
                <a:solidFill>
                  <a:schemeClr val="tx1"/>
                </a:solidFill>
                <a:latin typeface="Times New Roman" panose="02020603050405020304" pitchFamily="18" charset="0"/>
                <a:cs typeface="Times New Roman" panose="02020603050405020304" pitchFamily="18" charset="0"/>
              </a:rPr>
              <a:t>attributes specify the size of the player in pixels. </a:t>
            </a:r>
            <a:endParaRPr lang="en-US" sz="2800" dirty="0" smtClean="0">
              <a:solidFill>
                <a:schemeClr val="tx1"/>
              </a:solidFill>
              <a:latin typeface="Times New Roman" panose="02020603050405020304" pitchFamily="18" charset="0"/>
              <a:cs typeface="Times New Roman" panose="02020603050405020304" pitchFamily="18" charset="0"/>
            </a:endParaRPr>
          </a:p>
          <a:p>
            <a:r>
              <a:rPr lang="en-US" sz="3600" b="1" dirty="0">
                <a:solidFill>
                  <a:srgbClr val="FF0000"/>
                </a:solidFill>
                <a:latin typeface="Times New Roman" panose="02020603050405020304" pitchFamily="18" charset="0"/>
                <a:cs typeface="Times New Roman" panose="02020603050405020304" pitchFamily="18" charset="0"/>
              </a:rPr>
              <a:t>controls </a:t>
            </a:r>
          </a:p>
          <a:p>
            <a:r>
              <a:rPr lang="en-US" sz="2800" dirty="0" smtClean="0">
                <a:solidFill>
                  <a:schemeClr val="tx1"/>
                </a:solidFill>
                <a:latin typeface="Times New Roman" panose="02020603050405020304" pitchFamily="18" charset="0"/>
                <a:cs typeface="Times New Roman" panose="02020603050405020304" pitchFamily="18" charset="0"/>
              </a:rPr>
              <a:t>When </a:t>
            </a:r>
            <a:r>
              <a:rPr lang="en-US" sz="2800" dirty="0">
                <a:solidFill>
                  <a:schemeClr val="tx1"/>
                </a:solidFill>
                <a:latin typeface="Times New Roman" panose="02020603050405020304" pitchFamily="18" charset="0"/>
                <a:cs typeface="Times New Roman" panose="02020603050405020304" pitchFamily="18" charset="0"/>
              </a:rPr>
              <a:t>used, this attribute indicates that the browser should supply its own controls for playback. </a:t>
            </a:r>
            <a:endParaRPr lang="ru-RU"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77960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2434107" y="914400"/>
            <a:ext cx="9537068" cy="5498994"/>
          </a:xfrm>
        </p:spPr>
        <p:txBody>
          <a:bodyPr/>
          <a:lstStyle/>
          <a:p>
            <a:r>
              <a:rPr lang="en-US" sz="3600" b="1" dirty="0" err="1">
                <a:solidFill>
                  <a:srgbClr val="FF0000"/>
                </a:solidFill>
                <a:latin typeface="Times New Roman" panose="02020603050405020304" pitchFamily="18" charset="0"/>
                <a:cs typeface="Times New Roman" panose="02020603050405020304" pitchFamily="18" charset="0"/>
              </a:rPr>
              <a:t>autoplay</a:t>
            </a:r>
            <a:r>
              <a:rPr lang="en-US" sz="3600" b="1" dirty="0">
                <a:solidFill>
                  <a:srgbClr val="FF0000"/>
                </a:solidFill>
                <a:latin typeface="Times New Roman" panose="02020603050405020304" pitchFamily="18" charset="0"/>
                <a:cs typeface="Times New Roman" panose="02020603050405020304" pitchFamily="18" charset="0"/>
              </a:rPr>
              <a:t> </a:t>
            </a:r>
          </a:p>
          <a:p>
            <a:r>
              <a:rPr lang="en-US" sz="2800" dirty="0" smtClean="0">
                <a:solidFill>
                  <a:schemeClr val="tx1"/>
                </a:solidFill>
                <a:latin typeface="Times New Roman" panose="02020603050405020304" pitchFamily="18" charset="0"/>
                <a:cs typeface="Times New Roman" panose="02020603050405020304" pitchFamily="18" charset="0"/>
              </a:rPr>
              <a:t>When </a:t>
            </a:r>
            <a:r>
              <a:rPr lang="en-US" sz="2800" dirty="0">
                <a:solidFill>
                  <a:schemeClr val="tx1"/>
                </a:solidFill>
                <a:latin typeface="Times New Roman" panose="02020603050405020304" pitchFamily="18" charset="0"/>
                <a:cs typeface="Times New Roman" panose="02020603050405020304" pitchFamily="18" charset="0"/>
              </a:rPr>
              <a:t>used, this attribute specifies that the file should play automatically. </a:t>
            </a:r>
            <a:endParaRPr lang="en-US" sz="2800" dirty="0" smtClean="0">
              <a:solidFill>
                <a:schemeClr val="tx1"/>
              </a:solidFill>
              <a:latin typeface="Times New Roman" panose="02020603050405020304" pitchFamily="18" charset="0"/>
              <a:cs typeface="Times New Roman" panose="02020603050405020304" pitchFamily="18" charset="0"/>
            </a:endParaRPr>
          </a:p>
          <a:p>
            <a:endParaRPr lang="en-US" sz="2800" dirty="0">
              <a:solidFill>
                <a:schemeClr val="tx1"/>
              </a:solidFill>
              <a:latin typeface="Times New Roman" panose="02020603050405020304" pitchFamily="18" charset="0"/>
              <a:cs typeface="Times New Roman" panose="02020603050405020304" pitchFamily="18" charset="0"/>
            </a:endParaRPr>
          </a:p>
          <a:p>
            <a:r>
              <a:rPr lang="en-US" sz="3600" b="1" dirty="0">
                <a:solidFill>
                  <a:srgbClr val="FF0000"/>
                </a:solidFill>
                <a:latin typeface="Times New Roman" panose="02020603050405020304" pitchFamily="18" charset="0"/>
                <a:cs typeface="Times New Roman" panose="02020603050405020304" pitchFamily="18" charset="0"/>
              </a:rPr>
              <a:t>loop </a:t>
            </a:r>
          </a:p>
          <a:p>
            <a:r>
              <a:rPr lang="en-US" sz="2800" dirty="0">
                <a:solidFill>
                  <a:schemeClr val="tx1"/>
                </a:solidFill>
                <a:latin typeface="Times New Roman" panose="02020603050405020304" pitchFamily="18" charset="0"/>
                <a:cs typeface="Times New Roman" panose="02020603050405020304" pitchFamily="18" charset="0"/>
              </a:rPr>
              <a:t>When used, this attribute indicates that the video should start playing again once it has ended.</a:t>
            </a:r>
            <a:endParaRPr lang="ru-RU"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09953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2434107" y="656823"/>
            <a:ext cx="9537068" cy="5756571"/>
          </a:xfrm>
        </p:spPr>
        <p:txBody>
          <a:bodyPr/>
          <a:lstStyle/>
          <a:p>
            <a:r>
              <a:rPr lang="en-US" sz="3600" b="1" dirty="0">
                <a:solidFill>
                  <a:srgbClr val="FF0000"/>
                </a:solidFill>
                <a:latin typeface="Times New Roman" panose="02020603050405020304" pitchFamily="18" charset="0"/>
                <a:cs typeface="Times New Roman" panose="02020603050405020304" pitchFamily="18" charset="0"/>
              </a:rPr>
              <a:t>preload </a:t>
            </a:r>
          </a:p>
          <a:p>
            <a:r>
              <a:rPr lang="en-US" sz="2800" dirty="0" smtClean="0">
                <a:solidFill>
                  <a:schemeClr val="tx1"/>
                </a:solidFill>
                <a:latin typeface="Times New Roman" panose="02020603050405020304" pitchFamily="18" charset="0"/>
                <a:cs typeface="Times New Roman" panose="02020603050405020304" pitchFamily="18" charset="0"/>
              </a:rPr>
              <a:t>This </a:t>
            </a:r>
            <a:r>
              <a:rPr lang="en-US" sz="2800" dirty="0">
                <a:solidFill>
                  <a:schemeClr val="tx1"/>
                </a:solidFill>
                <a:latin typeface="Times New Roman" panose="02020603050405020304" pitchFamily="18" charset="0"/>
                <a:cs typeface="Times New Roman" panose="02020603050405020304" pitchFamily="18" charset="0"/>
              </a:rPr>
              <a:t>attribute tells the browser what to do when the page loads. It can have one of three values</a:t>
            </a:r>
            <a:r>
              <a:rPr lang="en-US" sz="2800" dirty="0" smtClean="0">
                <a:solidFill>
                  <a:schemeClr val="tx1"/>
                </a:solidFill>
                <a:latin typeface="Times New Roman" panose="02020603050405020304" pitchFamily="18" charset="0"/>
                <a:cs typeface="Times New Roman" panose="02020603050405020304" pitchFamily="18" charset="0"/>
              </a:rPr>
              <a:t>:</a:t>
            </a:r>
          </a:p>
          <a:p>
            <a:r>
              <a:rPr lang="en-US" sz="2800" dirty="0" smtClean="0">
                <a:solidFill>
                  <a:schemeClr val="tx1"/>
                </a:solidFill>
                <a:latin typeface="Times New Roman" panose="02020603050405020304" pitchFamily="18" charset="0"/>
                <a:cs typeface="Times New Roman" panose="02020603050405020304" pitchFamily="18" charset="0"/>
              </a:rPr>
              <a:t> </a:t>
            </a:r>
            <a:r>
              <a:rPr lang="en-US" sz="2800" b="1" dirty="0">
                <a:solidFill>
                  <a:schemeClr val="tx1"/>
                </a:solidFill>
                <a:latin typeface="Times New Roman" panose="02020603050405020304" pitchFamily="18" charset="0"/>
                <a:cs typeface="Times New Roman" panose="02020603050405020304" pitchFamily="18" charset="0"/>
              </a:rPr>
              <a:t>none </a:t>
            </a:r>
            <a:endParaRPr lang="en-US" sz="2800" b="1" dirty="0" smtClean="0">
              <a:solidFill>
                <a:schemeClr val="tx1"/>
              </a:solidFill>
              <a:latin typeface="Times New Roman" panose="02020603050405020304" pitchFamily="18" charset="0"/>
              <a:cs typeface="Times New Roman" panose="02020603050405020304" pitchFamily="18" charset="0"/>
            </a:endParaRPr>
          </a:p>
          <a:p>
            <a:r>
              <a:rPr lang="en-US" sz="2800" dirty="0" smtClean="0">
                <a:solidFill>
                  <a:schemeClr val="tx1"/>
                </a:solidFill>
                <a:latin typeface="Times New Roman" panose="02020603050405020304" pitchFamily="18" charset="0"/>
                <a:cs typeface="Times New Roman" panose="02020603050405020304" pitchFamily="18" charset="0"/>
              </a:rPr>
              <a:t>The </a:t>
            </a:r>
            <a:r>
              <a:rPr lang="en-US" sz="2800" dirty="0">
                <a:solidFill>
                  <a:schemeClr val="tx1"/>
                </a:solidFill>
                <a:latin typeface="Times New Roman" panose="02020603050405020304" pitchFamily="18" charset="0"/>
                <a:cs typeface="Times New Roman" panose="02020603050405020304" pitchFamily="18" charset="0"/>
              </a:rPr>
              <a:t>browser should not load the video until the user presses play. </a:t>
            </a:r>
            <a:endParaRPr lang="en-US" sz="2800" dirty="0" smtClean="0">
              <a:solidFill>
                <a:schemeClr val="tx1"/>
              </a:solidFill>
              <a:latin typeface="Times New Roman" panose="02020603050405020304" pitchFamily="18" charset="0"/>
              <a:cs typeface="Times New Roman" panose="02020603050405020304" pitchFamily="18" charset="0"/>
            </a:endParaRPr>
          </a:p>
          <a:p>
            <a:r>
              <a:rPr lang="en-US" sz="2800" b="1" dirty="0" smtClean="0">
                <a:solidFill>
                  <a:schemeClr val="tx1"/>
                </a:solidFill>
                <a:latin typeface="Times New Roman" panose="02020603050405020304" pitchFamily="18" charset="0"/>
                <a:cs typeface="Times New Roman" panose="02020603050405020304" pitchFamily="18" charset="0"/>
              </a:rPr>
              <a:t>auto </a:t>
            </a:r>
          </a:p>
          <a:p>
            <a:r>
              <a:rPr lang="en-US" sz="2800" dirty="0" smtClean="0">
                <a:solidFill>
                  <a:schemeClr val="tx1"/>
                </a:solidFill>
                <a:latin typeface="Times New Roman" panose="02020603050405020304" pitchFamily="18" charset="0"/>
                <a:cs typeface="Times New Roman" panose="02020603050405020304" pitchFamily="18" charset="0"/>
              </a:rPr>
              <a:t>The </a:t>
            </a:r>
            <a:r>
              <a:rPr lang="en-US" sz="2800" dirty="0">
                <a:solidFill>
                  <a:schemeClr val="tx1"/>
                </a:solidFill>
                <a:latin typeface="Times New Roman" panose="02020603050405020304" pitchFamily="18" charset="0"/>
                <a:cs typeface="Times New Roman" panose="02020603050405020304" pitchFamily="18" charset="0"/>
              </a:rPr>
              <a:t>browser should download the video when the page loads. </a:t>
            </a:r>
            <a:r>
              <a:rPr lang="en-US" sz="2800" b="1" dirty="0">
                <a:solidFill>
                  <a:schemeClr val="tx1"/>
                </a:solidFill>
                <a:latin typeface="Times New Roman" panose="02020603050405020304" pitchFamily="18" charset="0"/>
                <a:cs typeface="Times New Roman" panose="02020603050405020304" pitchFamily="18" charset="0"/>
              </a:rPr>
              <a:t>metadata </a:t>
            </a:r>
            <a:endParaRPr lang="en-US" sz="2800" b="1" dirty="0" smtClean="0">
              <a:solidFill>
                <a:schemeClr val="tx1"/>
              </a:solidFill>
              <a:latin typeface="Times New Roman" panose="02020603050405020304" pitchFamily="18" charset="0"/>
              <a:cs typeface="Times New Roman" panose="02020603050405020304" pitchFamily="18" charset="0"/>
            </a:endParaRPr>
          </a:p>
          <a:p>
            <a:r>
              <a:rPr lang="en-US" sz="2800" dirty="0" smtClean="0">
                <a:solidFill>
                  <a:schemeClr val="tx1"/>
                </a:solidFill>
                <a:latin typeface="Times New Roman" panose="02020603050405020304" pitchFamily="18" charset="0"/>
                <a:cs typeface="Times New Roman" panose="02020603050405020304" pitchFamily="18" charset="0"/>
              </a:rPr>
              <a:t>The </a:t>
            </a:r>
            <a:r>
              <a:rPr lang="en-US" sz="2800" dirty="0">
                <a:solidFill>
                  <a:schemeClr val="tx1"/>
                </a:solidFill>
                <a:latin typeface="Times New Roman" panose="02020603050405020304" pitchFamily="18" charset="0"/>
                <a:cs typeface="Times New Roman" panose="02020603050405020304" pitchFamily="18" charset="0"/>
              </a:rPr>
              <a:t>browser should just collect information such as the size, first frame, track list, and duration.</a:t>
            </a:r>
            <a:endParaRPr lang="ru-RU"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96890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2434107" y="914400"/>
            <a:ext cx="9537068" cy="5498994"/>
          </a:xfrm>
        </p:spPr>
        <p:txBody>
          <a:bodyPr/>
          <a:lstStyle/>
          <a:p>
            <a:r>
              <a:rPr lang="en-US" sz="2800" dirty="0">
                <a:solidFill>
                  <a:schemeClr val="tx1"/>
                </a:solidFill>
                <a:latin typeface="Times New Roman" panose="02020603050405020304" pitchFamily="18" charset="0"/>
                <a:cs typeface="Times New Roman" panose="02020603050405020304" pitchFamily="18" charset="0"/>
              </a:rPr>
              <a:t>In HTML5 you do not need to supply values for all attributes, such as the controls, </a:t>
            </a:r>
            <a:r>
              <a:rPr lang="en-US" sz="2800" dirty="0" err="1">
                <a:solidFill>
                  <a:schemeClr val="tx1"/>
                </a:solidFill>
                <a:latin typeface="Times New Roman" panose="02020603050405020304" pitchFamily="18" charset="0"/>
                <a:cs typeface="Times New Roman" panose="02020603050405020304" pitchFamily="18" charset="0"/>
              </a:rPr>
              <a:t>autoplay</a:t>
            </a:r>
            <a:r>
              <a:rPr lang="en-US" sz="2800" dirty="0">
                <a:solidFill>
                  <a:schemeClr val="tx1"/>
                </a:solidFill>
                <a:latin typeface="Times New Roman" panose="02020603050405020304" pitchFamily="18" charset="0"/>
                <a:cs typeface="Times New Roman" panose="02020603050405020304" pitchFamily="18" charset="0"/>
              </a:rPr>
              <a:t>, and loop attributes used with the &lt;video&gt; element. These attributes are like on/ off switches. If the attribute is present, it turns that option on. If the attribute is omitted, the option is turned off. </a:t>
            </a:r>
          </a:p>
          <a:p>
            <a:r>
              <a:rPr lang="en-US" sz="2800" dirty="0">
                <a:solidFill>
                  <a:schemeClr val="tx1"/>
                </a:solidFill>
                <a:latin typeface="Times New Roman" panose="02020603050405020304" pitchFamily="18" charset="0"/>
                <a:cs typeface="Times New Roman" panose="02020603050405020304" pitchFamily="18" charset="0"/>
              </a:rPr>
              <a:t>If the browser does not support the &lt;video&gt; element or the format of video used, it will display whatever is between the opening &lt;video&gt; and closing &lt;/video&gt; tags.</a:t>
            </a:r>
          </a:p>
          <a:p>
            <a:endParaRPr lang="ru-RU"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05626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3116687" y="231820"/>
            <a:ext cx="8854488" cy="6181574"/>
          </a:xfrm>
        </p:spPr>
        <p:txBody>
          <a:bodyPr/>
          <a:lstStyle/>
          <a:p>
            <a:pPr algn="l"/>
            <a:r>
              <a:rPr lang="en-US" sz="2800" b="1" dirty="0">
                <a:solidFill>
                  <a:schemeClr val="tx1"/>
                </a:solidFill>
                <a:latin typeface="Times New Roman" panose="02020603050405020304" pitchFamily="18" charset="0"/>
                <a:cs typeface="Times New Roman" panose="02020603050405020304" pitchFamily="18" charset="0"/>
              </a:rPr>
              <a:t>&lt;html&gt; </a:t>
            </a:r>
          </a:p>
          <a:p>
            <a:pPr algn="l"/>
            <a:r>
              <a:rPr lang="en-US" sz="2800" b="1" dirty="0">
                <a:solidFill>
                  <a:schemeClr val="tx1"/>
                </a:solidFill>
                <a:latin typeface="Times New Roman" panose="02020603050405020304" pitchFamily="18" charset="0"/>
                <a:cs typeface="Times New Roman" panose="02020603050405020304" pitchFamily="18" charset="0"/>
              </a:rPr>
              <a:t>    &lt;head&gt; </a:t>
            </a:r>
          </a:p>
          <a:p>
            <a:pPr algn="l"/>
            <a:r>
              <a:rPr lang="en-US" sz="2800" b="1" dirty="0">
                <a:solidFill>
                  <a:schemeClr val="tx1"/>
                </a:solidFill>
                <a:latin typeface="Times New Roman" panose="02020603050405020304" pitchFamily="18" charset="0"/>
                <a:cs typeface="Times New Roman" panose="02020603050405020304" pitchFamily="18" charset="0"/>
              </a:rPr>
              <a:t>        &lt;title&gt;Adding HTML5 Video&lt;/title&gt; </a:t>
            </a:r>
          </a:p>
          <a:p>
            <a:pPr algn="l"/>
            <a:r>
              <a:rPr lang="en-US" sz="2800" b="1" dirty="0">
                <a:solidFill>
                  <a:schemeClr val="tx1"/>
                </a:solidFill>
                <a:latin typeface="Times New Roman" panose="02020603050405020304" pitchFamily="18" charset="0"/>
                <a:cs typeface="Times New Roman" panose="02020603050405020304" pitchFamily="18" charset="0"/>
              </a:rPr>
              <a:t>&lt;/head&gt;</a:t>
            </a:r>
          </a:p>
          <a:p>
            <a:pPr algn="l"/>
            <a:r>
              <a:rPr lang="en-US" sz="2800" b="1" dirty="0">
                <a:solidFill>
                  <a:schemeClr val="tx1"/>
                </a:solidFill>
                <a:latin typeface="Times New Roman" panose="02020603050405020304" pitchFamily="18" charset="0"/>
                <a:cs typeface="Times New Roman" panose="02020603050405020304" pitchFamily="18" charset="0"/>
              </a:rPr>
              <a:t>&lt;body&gt;  </a:t>
            </a:r>
          </a:p>
          <a:p>
            <a:pPr algn="l"/>
            <a:r>
              <a:rPr lang="en-US" sz="2800" b="1" dirty="0">
                <a:solidFill>
                  <a:schemeClr val="tx1"/>
                </a:solidFill>
                <a:latin typeface="Times New Roman" panose="02020603050405020304" pitchFamily="18" charset="0"/>
                <a:cs typeface="Times New Roman" panose="02020603050405020304" pitchFamily="18" charset="0"/>
              </a:rPr>
              <a:t>    &lt;video </a:t>
            </a:r>
            <a:r>
              <a:rPr lang="en-US" sz="2800" b="1" dirty="0" err="1">
                <a:solidFill>
                  <a:schemeClr val="tx1"/>
                </a:solidFill>
                <a:latin typeface="Times New Roman" panose="02020603050405020304" pitchFamily="18" charset="0"/>
                <a:cs typeface="Times New Roman" panose="02020603050405020304" pitchFamily="18" charset="0"/>
              </a:rPr>
              <a:t>src</a:t>
            </a:r>
            <a:r>
              <a:rPr lang="en-US" sz="2800" b="1" dirty="0">
                <a:solidFill>
                  <a:schemeClr val="tx1"/>
                </a:solidFill>
                <a:latin typeface="Times New Roman" panose="02020603050405020304" pitchFamily="18" charset="0"/>
                <a:cs typeface="Times New Roman" panose="02020603050405020304" pitchFamily="18" charset="0"/>
              </a:rPr>
              <a:t>="Responsive Bootstrap.mp4" poster="x.jpg" width="400" height="300" preload controls loop&gt;</a:t>
            </a:r>
          </a:p>
          <a:p>
            <a:pPr algn="l"/>
            <a:r>
              <a:rPr lang="en-US" sz="2800" b="1" dirty="0">
                <a:solidFill>
                  <a:schemeClr val="tx1"/>
                </a:solidFill>
                <a:latin typeface="Times New Roman" panose="02020603050405020304" pitchFamily="18" charset="0"/>
                <a:cs typeface="Times New Roman" panose="02020603050405020304" pitchFamily="18" charset="0"/>
              </a:rPr>
              <a:t>    &lt;p&gt;A video of a puppy playing in the snow&lt;/p&gt;  </a:t>
            </a:r>
          </a:p>
          <a:p>
            <a:pPr algn="l"/>
            <a:r>
              <a:rPr lang="en-US" sz="2800" b="1" dirty="0">
                <a:solidFill>
                  <a:schemeClr val="tx1"/>
                </a:solidFill>
                <a:latin typeface="Times New Roman" panose="02020603050405020304" pitchFamily="18" charset="0"/>
                <a:cs typeface="Times New Roman" panose="02020603050405020304" pitchFamily="18" charset="0"/>
              </a:rPr>
              <a:t>&lt;/video&gt; </a:t>
            </a:r>
          </a:p>
          <a:p>
            <a:pPr algn="l"/>
            <a:r>
              <a:rPr lang="en-US" sz="2800" b="1" dirty="0">
                <a:solidFill>
                  <a:schemeClr val="tx1"/>
                </a:solidFill>
                <a:latin typeface="Times New Roman" panose="02020603050405020304" pitchFamily="18" charset="0"/>
                <a:cs typeface="Times New Roman" panose="02020603050405020304" pitchFamily="18" charset="0"/>
              </a:rPr>
              <a:t>    &lt;/body&gt;</a:t>
            </a:r>
          </a:p>
          <a:p>
            <a:pPr algn="l"/>
            <a:r>
              <a:rPr lang="en-US" sz="2800" b="1" dirty="0">
                <a:solidFill>
                  <a:schemeClr val="tx1"/>
                </a:solidFill>
                <a:latin typeface="Times New Roman" panose="02020603050405020304" pitchFamily="18" charset="0"/>
                <a:cs typeface="Times New Roman" panose="02020603050405020304" pitchFamily="18" charset="0"/>
              </a:rPr>
              <a:t>&lt;/html&gt; </a:t>
            </a:r>
            <a:endParaRPr lang="ru-RU" sz="2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80829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2434107" y="914400"/>
            <a:ext cx="9537068" cy="5498994"/>
          </a:xfrm>
        </p:spPr>
        <p:txBody>
          <a:bodyPr/>
          <a:lstStyle/>
          <a:p>
            <a:r>
              <a:rPr lang="en-US" sz="3600" b="1" dirty="0" smtClean="0">
                <a:solidFill>
                  <a:schemeClr val="tx1"/>
                </a:solidFill>
                <a:latin typeface="Times New Roman" panose="02020603050405020304" pitchFamily="18" charset="0"/>
                <a:cs typeface="Times New Roman" panose="02020603050405020304" pitchFamily="18" charset="0"/>
              </a:rPr>
              <a:t>ADDING AUDIO TO WEB PAGES</a:t>
            </a:r>
          </a:p>
          <a:p>
            <a:r>
              <a:rPr lang="en-US" sz="3200" dirty="0" smtClean="0">
                <a:solidFill>
                  <a:schemeClr val="tx1"/>
                </a:solidFill>
                <a:latin typeface="Times New Roman" panose="02020603050405020304" pitchFamily="18" charset="0"/>
                <a:cs typeface="Times New Roman" panose="02020603050405020304" pitchFamily="18" charset="0"/>
              </a:rPr>
              <a:t>By </a:t>
            </a:r>
            <a:r>
              <a:rPr lang="en-US" sz="3200" dirty="0">
                <a:solidFill>
                  <a:schemeClr val="tx1"/>
                </a:solidFill>
                <a:latin typeface="Times New Roman" panose="02020603050405020304" pitchFamily="18" charset="0"/>
                <a:cs typeface="Times New Roman" panose="02020603050405020304" pitchFamily="18" charset="0"/>
              </a:rPr>
              <a:t>far the most popular format for putting audio on web pages is MP3. </a:t>
            </a:r>
            <a:endParaRPr lang="en-US" sz="3200" dirty="0" smtClean="0">
              <a:solidFill>
                <a:schemeClr val="tx1"/>
              </a:solidFill>
              <a:latin typeface="Times New Roman" panose="02020603050405020304" pitchFamily="18" charset="0"/>
              <a:cs typeface="Times New Roman" panose="02020603050405020304" pitchFamily="18" charset="0"/>
            </a:endParaRPr>
          </a:p>
          <a:p>
            <a:r>
              <a:rPr lang="en-US" sz="3200" dirty="0">
                <a:solidFill>
                  <a:schemeClr val="tx1"/>
                </a:solidFill>
                <a:latin typeface="Times New Roman" panose="02020603050405020304" pitchFamily="18" charset="0"/>
                <a:cs typeface="Times New Roman" panose="02020603050405020304" pitchFamily="18" charset="0"/>
              </a:rPr>
              <a:t>HTML5 introduced the </a:t>
            </a:r>
            <a:r>
              <a:rPr lang="en-US" sz="3200" b="1" dirty="0">
                <a:solidFill>
                  <a:schemeClr val="tx1"/>
                </a:solidFill>
                <a:latin typeface="Times New Roman" panose="02020603050405020304" pitchFamily="18" charset="0"/>
                <a:cs typeface="Times New Roman" panose="02020603050405020304" pitchFamily="18" charset="0"/>
              </a:rPr>
              <a:t>&lt;audio&gt; </a:t>
            </a:r>
            <a:r>
              <a:rPr lang="en-US" sz="3200" dirty="0">
                <a:solidFill>
                  <a:schemeClr val="tx1"/>
                </a:solidFill>
                <a:latin typeface="Times New Roman" panose="02020603050405020304" pitchFamily="18" charset="0"/>
                <a:cs typeface="Times New Roman" panose="02020603050405020304" pitchFamily="18" charset="0"/>
              </a:rPr>
              <a:t>element to include audio files in your pages. As with HTML5 video, browsers expect different formats for the audio.</a:t>
            </a:r>
          </a:p>
          <a:p>
            <a:r>
              <a:rPr lang="en-US" sz="3200" dirty="0">
                <a:solidFill>
                  <a:schemeClr val="tx1"/>
                </a:solidFill>
                <a:latin typeface="Times New Roman" panose="02020603050405020304" pitchFamily="18" charset="0"/>
                <a:cs typeface="Times New Roman" panose="02020603050405020304" pitchFamily="18" charset="0"/>
              </a:rPr>
              <a:t>The </a:t>
            </a:r>
            <a:r>
              <a:rPr lang="en-US" sz="3200" b="1" dirty="0">
                <a:solidFill>
                  <a:schemeClr val="tx1"/>
                </a:solidFill>
                <a:latin typeface="Times New Roman" panose="02020603050405020304" pitchFamily="18" charset="0"/>
                <a:cs typeface="Times New Roman" panose="02020603050405020304" pitchFamily="18" charset="0"/>
              </a:rPr>
              <a:t>&lt;audio&gt; </a:t>
            </a:r>
            <a:r>
              <a:rPr lang="en-US" sz="3200" dirty="0">
                <a:solidFill>
                  <a:schemeClr val="tx1"/>
                </a:solidFill>
                <a:latin typeface="Times New Roman" panose="02020603050405020304" pitchFamily="18" charset="0"/>
                <a:cs typeface="Times New Roman" panose="02020603050405020304" pitchFamily="18" charset="0"/>
              </a:rPr>
              <a:t>element has a number of attributes which allow you to control audio playback:</a:t>
            </a:r>
          </a:p>
          <a:p>
            <a:endParaRPr lang="ru-RU"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32952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2434107" y="914400"/>
            <a:ext cx="9537068" cy="5498994"/>
          </a:xfrm>
        </p:spPr>
        <p:txBody>
          <a:bodyPr/>
          <a:lstStyle/>
          <a:p>
            <a:r>
              <a:rPr lang="en-US" sz="3600" b="1" dirty="0" err="1">
                <a:solidFill>
                  <a:srgbClr val="FF0000"/>
                </a:solidFill>
                <a:latin typeface="Times New Roman" panose="02020603050405020304" pitchFamily="18" charset="0"/>
                <a:cs typeface="Times New Roman" panose="02020603050405020304" pitchFamily="18" charset="0"/>
              </a:rPr>
              <a:t>src</a:t>
            </a:r>
            <a:r>
              <a:rPr lang="en-US" sz="3600" b="1" dirty="0">
                <a:solidFill>
                  <a:srgbClr val="FF0000"/>
                </a:solidFill>
                <a:latin typeface="Times New Roman" panose="02020603050405020304" pitchFamily="18" charset="0"/>
                <a:cs typeface="Times New Roman" panose="02020603050405020304" pitchFamily="18" charset="0"/>
              </a:rPr>
              <a:t> </a:t>
            </a:r>
          </a:p>
          <a:p>
            <a:r>
              <a:rPr lang="en-US" sz="2800" dirty="0" smtClean="0">
                <a:solidFill>
                  <a:schemeClr val="tx1"/>
                </a:solidFill>
                <a:latin typeface="Times New Roman" panose="02020603050405020304" pitchFamily="18" charset="0"/>
                <a:cs typeface="Times New Roman" panose="02020603050405020304" pitchFamily="18" charset="0"/>
              </a:rPr>
              <a:t>This </a:t>
            </a:r>
            <a:r>
              <a:rPr lang="en-US" sz="2800" dirty="0">
                <a:solidFill>
                  <a:schemeClr val="tx1"/>
                </a:solidFill>
                <a:latin typeface="Times New Roman" panose="02020603050405020304" pitchFamily="18" charset="0"/>
                <a:cs typeface="Times New Roman" panose="02020603050405020304" pitchFamily="18" charset="0"/>
              </a:rPr>
              <a:t>attribute specifies the path to the audio file.</a:t>
            </a:r>
          </a:p>
          <a:p>
            <a:r>
              <a:rPr lang="en-US" sz="3600" b="1" dirty="0">
                <a:solidFill>
                  <a:srgbClr val="FF0000"/>
                </a:solidFill>
                <a:latin typeface="Times New Roman" panose="02020603050405020304" pitchFamily="18" charset="0"/>
                <a:cs typeface="Times New Roman" panose="02020603050405020304" pitchFamily="18" charset="0"/>
              </a:rPr>
              <a:t>controls </a:t>
            </a:r>
          </a:p>
          <a:p>
            <a:r>
              <a:rPr lang="en-US" sz="2800" dirty="0" smtClean="0">
                <a:solidFill>
                  <a:schemeClr val="tx1"/>
                </a:solidFill>
                <a:latin typeface="Times New Roman" panose="02020603050405020304" pitchFamily="18" charset="0"/>
                <a:cs typeface="Times New Roman" panose="02020603050405020304" pitchFamily="18" charset="0"/>
              </a:rPr>
              <a:t>This </a:t>
            </a:r>
            <a:r>
              <a:rPr lang="en-US" sz="2800" dirty="0">
                <a:solidFill>
                  <a:schemeClr val="tx1"/>
                </a:solidFill>
                <a:latin typeface="Times New Roman" panose="02020603050405020304" pitchFamily="18" charset="0"/>
                <a:cs typeface="Times New Roman" panose="02020603050405020304" pitchFamily="18" charset="0"/>
              </a:rPr>
              <a:t>attribute indicates whether the player should display controls. If you do not use this attribute, no controls will be shown by default. You can also specify your own controls using JavaScript.</a:t>
            </a:r>
          </a:p>
          <a:p>
            <a:endParaRPr lang="ru-RU"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55576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Тема1">
  <a:themeElements>
    <a:clrScheme name="Другая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1E4E79"/>
      </a:hlink>
      <a:folHlink>
        <a:srgbClr val="1E4E79"/>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Презентация2" id="{69433D8B-8606-4ADE-9BA3-CD2F4BDFBA5D}" vid="{297C542E-FF64-4EC1-ADFD-FD10CBAE33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9AC5EAA778EFE4AB81F53BA0C48C9BB" ma:contentTypeVersion="" ma:contentTypeDescription="Create a new document." ma:contentTypeScope="" ma:versionID="84a7b908d236d3feec5cdc52fe85ba7c">
  <xsd:schema xmlns:xsd="http://www.w3.org/2001/XMLSchema" xmlns:xs="http://www.w3.org/2001/XMLSchema" xmlns:p="http://schemas.microsoft.com/office/2006/metadata/properties" xmlns:ns1="http://schemas.microsoft.com/sharepoint/v3" xmlns:ns2="6ee78bd2-4339-4042-adc0-bcc646419980" xmlns:ns3="2547570a-e5f4-4946-a4c3-82580e42479e" targetNamespace="http://schemas.microsoft.com/office/2006/metadata/properties" ma:root="true" ma:fieldsID="af74c33d54415a86935cc44ad597ec52" ns1:_="" ns2:_="" ns3:_="">
    <xsd:import namespace="http://schemas.microsoft.com/sharepoint/v3"/>
    <xsd:import namespace="6ee78bd2-4339-4042-adc0-bcc646419980"/>
    <xsd:import namespace="2547570a-e5f4-4946-a4c3-82580e42479e"/>
    <xsd:element name="properties">
      <xsd:complexType>
        <xsd:sequence>
          <xsd:element name="documentManagement">
            <xsd:complexType>
              <xsd:all>
                <xsd:element ref="ns2:SharedWithUsers" minOccurs="0"/>
                <xsd:element ref="ns2: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1" nillable="true" ma:displayName="Unified Compliance Policy Properties" ma:hidden="true" ma:internalName="_ip_UnifiedCompliancePolicyProperties">
      <xsd:simpleType>
        <xsd:restriction base="dms:Note"/>
      </xsd:simpleType>
    </xsd:element>
    <xsd:element name="_ip_UnifiedCompliancePolicyUIAction" ma:index="1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ee78bd2-4339-4042-adc0-bcc64641998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547570a-e5f4-4946-a4c3-82580e42479e" elementFormDefault="qualified">
    <xsd:import namespace="http://schemas.microsoft.com/office/2006/documentManagement/types"/>
    <xsd:import namespace="http://schemas.microsoft.com/office/infopath/2007/PartnerControls"/>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2196CA-8D48-47B0-9C8C-268F70368960}">
  <ds:schemaRef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microsoft.com/sharepoint/v3"/>
    <ds:schemaRef ds:uri="6ee78bd2-4339-4042-adc0-bcc646419980"/>
    <ds:schemaRef ds:uri="http://purl.org/dc/terms/"/>
    <ds:schemaRef ds:uri="http://schemas.openxmlformats.org/package/2006/metadata/core-properties"/>
    <ds:schemaRef ds:uri="2547570a-e5f4-4946-a4c3-82580e42479e"/>
    <ds:schemaRef ds:uri="http://www.w3.org/XML/1998/namespace"/>
    <ds:schemaRef ds:uri="http://purl.org/dc/dcmitype/"/>
  </ds:schemaRefs>
</ds:datastoreItem>
</file>

<file path=customXml/itemProps2.xml><?xml version="1.0" encoding="utf-8"?>
<ds:datastoreItem xmlns:ds="http://schemas.openxmlformats.org/officeDocument/2006/customXml" ds:itemID="{32EC10D1-364F-4DE0-9381-C780B9C7D790}">
  <ds:schemaRefs>
    <ds:schemaRef ds:uri="http://schemas.microsoft.com/sharepoint/v3/contenttype/forms"/>
  </ds:schemaRefs>
</ds:datastoreItem>
</file>

<file path=customXml/itemProps3.xml><?xml version="1.0" encoding="utf-8"?>
<ds:datastoreItem xmlns:ds="http://schemas.openxmlformats.org/officeDocument/2006/customXml" ds:itemID="{411738C6-D76B-4EA3-8A0C-A17BDC1DB5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ee78bd2-4339-4042-adc0-bcc646419980"/>
    <ds:schemaRef ds:uri="2547570a-e5f4-4946-a4c3-82580e4247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Шаблон теста по математике с умной совой</Template>
  <TotalTime>0</TotalTime>
  <Words>692</Words>
  <Application>Microsoft Office PowerPoint</Application>
  <PresentationFormat>Widescreen</PresentationFormat>
  <Paragraphs>64</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Segoe UI</vt:lpstr>
      <vt:lpstr>Segoe UI Light</vt:lpstr>
      <vt:lpstr>Times New Roman</vt:lpstr>
      <vt:lpstr>Тема1</vt:lpstr>
      <vt:lpstr>Adding video and audio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2018-12-21T18:49:33Z</dcterms:created>
  <dcterms:modified xsi:type="dcterms:W3CDTF">2020-10-06T07:07:43Z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0x01010019AC5EAA778EFE4AB81F53BA0C48C9BB</vt:lpwstr>
  </property>
</Properties>
</file>