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61" r:id="rId4"/>
    <p:sldId id="262" r:id="rId5"/>
    <p:sldId id="263" r:id="rId6"/>
    <p:sldId id="271" r:id="rId7"/>
    <p:sldId id="272" r:id="rId8"/>
    <p:sldId id="273" r:id="rId9"/>
    <p:sldId id="293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94" r:id="rId18"/>
    <p:sldId id="281" r:id="rId19"/>
    <p:sldId id="282" r:id="rId20"/>
    <p:sldId id="284" r:id="rId21"/>
    <p:sldId id="283" r:id="rId22"/>
    <p:sldId id="259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8272-0186-48E1-92C7-1426457830E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F2EE-7B3B-416F-A196-18E35801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10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91A5-65BA-4E1A-89AF-EAF0E2FD37F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Kakayeva Ogulnabat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69E62-A623-4BD0-BB55-1555EE2CB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645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Kakayeva Ogulnabat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57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21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55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143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1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08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97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861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7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80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061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500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632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321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40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CE35AA-A9DB-4661-B705-B7A7A42D337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Akmaya Babamyradova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9888-37D0-4634-82EE-5311AAAB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7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104716" cy="3329581"/>
          </a:xfrm>
        </p:spPr>
        <p:txBody>
          <a:bodyPr/>
          <a:lstStyle/>
          <a:p>
            <a:r>
              <a:rPr lang="en-US"/>
              <a:t>Front-end Web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85" y="1877448"/>
            <a:ext cx="5207268" cy="44427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nothing more than a container unit that encapsulates other page elements and divides the HTML document into sections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anything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0230"/>
            <a:ext cx="5203362" cy="61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0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tag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&lt;div&gt; tag defines a division or a section in an HTML document.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&lt;div&gt; tag is used to group block-elements to format them with CSS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16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2058"/>
            <a:ext cx="8946541" cy="466634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border properties allow you to specify the style, width, and color of an element's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border-style property specifies what kind of border to display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values are allowed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dotted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a dotted border,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a dashed border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a solid border,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a double border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groove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a 3d grooved border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a 3d ridged border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a 3d inset border. 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a 3d outset border.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no border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a hidden border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5314"/>
            <a:ext cx="8946541" cy="491308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border-style property can have from one to four values (for the top border, right border, bottom border,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border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Width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border-width property specifies the width of the four borders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border-width property can have from one to four values (for the top border, right border, bottom border, and the left border).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88526" y="4302034"/>
            <a:ext cx="1881051" cy="17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17323" y="4379446"/>
            <a:ext cx="21771" cy="1598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92731" y="5907799"/>
            <a:ext cx="1898469" cy="15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88526" y="4340738"/>
            <a:ext cx="0" cy="1510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78208" y="431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28979" y="4809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36064" y="5495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68025" y="4923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{border-style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solid;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border-width: 2px 10px 4px 20px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border-color: red green blue yellow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0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 {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border-top-style: dotted;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border-right-style: solid;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border-bottom-style: dotted;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border-left-style: solid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3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 {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border: 5px solid red;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52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10" b="631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margins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5954"/>
            <a:ext cx="8946541" cy="48724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margin properties are used to create space around elements, outside of any defined borders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CSS, you have full control over the margins. There are properties for setting the margin for each side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(top, right, bottom, and left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properties for specifying the margin for each side of an element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margin-top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margin-right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margin-bottom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margin-left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margins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margin properties can have the following values: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browser calculates the margin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specifies a margin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cm, etc.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specifies a margin in % of the width of the containing element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specifies that the margin should be inherited from the parent element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 during class we will cover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263" indent="-576263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backgrounds</a:t>
            </a:r>
          </a:p>
          <a:p>
            <a:pPr marL="576263" indent="-576263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iv&gt; tag</a:t>
            </a:r>
          </a:p>
          <a:p>
            <a:pPr marL="576263" indent="-576263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borders</a:t>
            </a:r>
          </a:p>
          <a:p>
            <a:pPr marL="576263" indent="-576263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margin and padding</a:t>
            </a:r>
          </a:p>
          <a:p>
            <a:pPr marL="576263" indent="-576263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</a:t>
            </a:r>
          </a:p>
          <a:p>
            <a:pPr marL="576263" indent="-576263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0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padding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56574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padding properties are used to generate space around an element's content, inside of any defined borders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CSS, you have full control over the padding. There are properties for setting the padding for each side of an element (top, right, bottom, and left).</a:t>
            </a:r>
          </a:p>
        </p:txBody>
      </p:sp>
    </p:spTree>
    <p:extLst>
      <p:ext uri="{BB962C8B-B14F-4D97-AF65-F5344CB8AC3E}">
        <p14:creationId xmlns:p14="http://schemas.microsoft.com/office/powerpoint/2010/main" val="27759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padding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{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padding-top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50px;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padding-right: 30px;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padding-bottom: 50px;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padding-left: 80px;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5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624113"/>
            <a:ext cx="10580916" cy="5617143"/>
          </a:xfrm>
        </p:spPr>
      </p:pic>
    </p:spTree>
    <p:extLst>
      <p:ext uri="{BB962C8B-B14F-4D97-AF65-F5344CB8AC3E}">
        <p14:creationId xmlns:p14="http://schemas.microsoft.com/office/powerpoint/2010/main" val="32194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39643" y="1727603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/>
              <a:t>Thanks for attention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9705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background properties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background-repeat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background-attachment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background-position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background color of a chosen element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lightblue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{ background-color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 #915BE9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#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6DEC8C;}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background-color:red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background-image property specifies an image that we will use as a background of an element. Image will be repeated and will cover the entire element by default.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background-image:url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(1.jpg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background-image:url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(1.jpg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background-image:url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(1.jpg)}</a:t>
            </a:r>
          </a:p>
        </p:txBody>
      </p:sp>
    </p:spTree>
    <p:extLst>
      <p:ext uri="{BB962C8B-B14F-4D97-AF65-F5344CB8AC3E}">
        <p14:creationId xmlns:p14="http://schemas.microsoft.com/office/powerpoint/2010/main" val="11896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default, the background-image property repeats an image both horizontally and vertically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To repeat the picture </a:t>
            </a:r>
            <a:r>
              <a:rPr lang="en-US" sz="2800" dirty="0"/>
              <a:t>only horizontally </a:t>
            </a:r>
            <a:r>
              <a:rPr lang="en-US" sz="2800" dirty="0" smtClean="0"/>
              <a:t>or vertically we set the background-repeat</a:t>
            </a:r>
            <a:r>
              <a:rPr lang="en-US" sz="2800" dirty="0"/>
              <a:t>: repeat-x</a:t>
            </a:r>
            <a:r>
              <a:rPr lang="en-US" sz="2800" dirty="0" smtClean="0"/>
              <a:t>; or  </a:t>
            </a:r>
            <a:r>
              <a:rPr lang="en-US" sz="2800" dirty="0"/>
              <a:t>background-repeat: repeat-y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background-repeat: no-repeat;</a:t>
            </a:r>
          </a:p>
        </p:txBody>
      </p:sp>
    </p:spTree>
    <p:extLst>
      <p:ext uri="{BB962C8B-B14F-4D97-AF65-F5344CB8AC3E}">
        <p14:creationId xmlns:p14="http://schemas.microsoft.com/office/powerpoint/2010/main" val="23472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Background-position and fixed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To specify that the background image should be fixed (will not scroll with the rest of the page), use the background-attachment property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body { background-position</a:t>
            </a:r>
            <a:r>
              <a:rPr lang="en-US" sz="2800" dirty="0"/>
              <a:t>: right top;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        background-attachment</a:t>
            </a:r>
            <a:r>
              <a:rPr lang="en-US" sz="2800" dirty="0"/>
              <a:t>: </a:t>
            </a:r>
            <a:r>
              <a:rPr lang="en-US" sz="2800" dirty="0" smtClean="0"/>
              <a:t>fixed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70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body {</a:t>
            </a:r>
          </a:p>
          <a:p>
            <a:r>
              <a:rPr lang="en-US" sz="3200" dirty="0"/>
              <a:t>    background: #ffffff </a:t>
            </a:r>
            <a:r>
              <a:rPr lang="en-US" sz="3200" dirty="0" err="1"/>
              <a:t>url</a:t>
            </a:r>
            <a:r>
              <a:rPr lang="en-US" sz="3200" dirty="0" smtClean="0"/>
              <a:t>(“1.png</a:t>
            </a:r>
            <a:r>
              <a:rPr lang="en-US" sz="3200" dirty="0"/>
              <a:t>") </a:t>
            </a:r>
            <a:r>
              <a:rPr lang="en-US" sz="3200" dirty="0" smtClean="0"/>
              <a:t>no-</a:t>
            </a:r>
            <a:r>
              <a:rPr lang="tk-TM" sz="3200" dirty="0" smtClean="0"/>
              <a:t>				   </a:t>
            </a:r>
            <a:r>
              <a:rPr lang="en-US" sz="3200" dirty="0" smtClean="0"/>
              <a:t>repeat </a:t>
            </a:r>
            <a:r>
              <a:rPr lang="en-US" sz="3200" dirty="0"/>
              <a:t>right top;</a:t>
            </a:r>
          </a:p>
          <a:p>
            <a:r>
              <a:rPr lang="en-US" sz="3200" dirty="0" smtClean="0"/>
              <a:t>}</a:t>
            </a:r>
            <a:endParaRPr lang="ru-RU" sz="32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400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35315"/>
            <a:ext cx="10896600" cy="41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7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1093</TotalTime>
  <Words>599</Words>
  <Application>Microsoft Office PowerPoint</Application>
  <PresentationFormat>Widescreen</PresentationFormat>
  <Paragraphs>102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</vt:lpstr>
      <vt:lpstr>Wingdings 3</vt:lpstr>
      <vt:lpstr>Ион</vt:lpstr>
      <vt:lpstr>Front-end Web Design</vt:lpstr>
      <vt:lpstr>Today during class we will cover</vt:lpstr>
      <vt:lpstr>CSS backgrounds</vt:lpstr>
      <vt:lpstr>Background-color</vt:lpstr>
      <vt:lpstr>Background-image</vt:lpstr>
      <vt:lpstr>Background-repeat </vt:lpstr>
      <vt:lpstr>Background-position and fixed position</vt:lpstr>
      <vt:lpstr>Background</vt:lpstr>
      <vt:lpstr>PowerPoint Presentation</vt:lpstr>
      <vt:lpstr>      Div tag</vt:lpstr>
      <vt:lpstr>div tag</vt:lpstr>
      <vt:lpstr>CSS borders</vt:lpstr>
      <vt:lpstr>CSS borders</vt:lpstr>
      <vt:lpstr>CSS borders</vt:lpstr>
      <vt:lpstr>CSS borders</vt:lpstr>
      <vt:lpstr>CSS border </vt:lpstr>
      <vt:lpstr>PowerPoint Presentation</vt:lpstr>
      <vt:lpstr>CSS margins</vt:lpstr>
      <vt:lpstr>CSS margins</vt:lpstr>
      <vt:lpstr>CSS padding</vt:lpstr>
      <vt:lpstr>CSS padding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Ogulnabat Kakayeva</dc:creator>
  <cp:lastModifiedBy>Yarasheva Govher</cp:lastModifiedBy>
  <cp:revision>41</cp:revision>
  <dcterms:created xsi:type="dcterms:W3CDTF">2017-08-03T04:04:47Z</dcterms:created>
  <dcterms:modified xsi:type="dcterms:W3CDTF">2020-10-29T05:52:19Z</dcterms:modified>
</cp:coreProperties>
</file>