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4" r:id="rId2"/>
    <p:sldId id="270" r:id="rId3"/>
    <p:sldId id="272" r:id="rId4"/>
    <p:sldId id="273" r:id="rId5"/>
    <p:sldId id="268" r:id="rId6"/>
    <p:sldId id="269" r:id="rId7"/>
  </p:sldIdLst>
  <p:sldSz cx="14630400" cy="8229600"/>
  <p:notesSz cx="14630400" cy="8229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4616"/>
    <a:srgbClr val="8E460F"/>
    <a:srgbClr val="639028"/>
    <a:srgbClr val="58575B"/>
    <a:srgbClr val="0090C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4" autoAdjust="0"/>
  </p:normalViewPr>
  <p:slideViewPr>
    <p:cSldViewPr>
      <p:cViewPr varScale="1">
        <p:scale>
          <a:sx n="88" d="100"/>
          <a:sy n="88" d="100"/>
        </p:scale>
        <p:origin x="762" y="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13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2C9754-EC11-B76F-FC4D-4E37300269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DCCF9-5250-2AF7-E7D7-66AC42ACB7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828675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E461-F168-4A30-94D6-F7C3611E49FF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EEF69-0F3A-9918-A7E0-5D8573F8DA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334ED-9918-749A-A249-328CE31336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828675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C26D3-3173-4A70-8BA7-4D3B7B556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33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28675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BBFCF1-DC25-4EEA-BFF0-612805E40BD0}" type="datetimeFigureOut">
              <a:rPr lang="en-US" smtClean="0"/>
              <a:t>2025-09-08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45050" y="1028700"/>
            <a:ext cx="4940300" cy="2778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63675" y="3960813"/>
            <a:ext cx="11703050" cy="32400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28675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77712-39F3-4061-B5C4-D626AED049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86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object 7">
            <a:extLst>
              <a:ext uri="{FF2B5EF4-FFF2-40B4-BE49-F238E27FC236}">
                <a16:creationId xmlns:a16="http://schemas.microsoft.com/office/drawing/2014/main" id="{E1819B21-579F-BB3A-70B8-21AE63F41923}"/>
              </a:ext>
            </a:extLst>
          </p:cNvPr>
          <p:cNvGrpSpPr/>
          <p:nvPr userDrawn="1"/>
        </p:nvGrpSpPr>
        <p:grpSpPr>
          <a:xfrm>
            <a:off x="0" y="3830530"/>
            <a:ext cx="14630400" cy="3703135"/>
            <a:chOff x="0" y="3830530"/>
            <a:chExt cx="14630400" cy="3703135"/>
          </a:xfrm>
        </p:grpSpPr>
        <p:sp>
          <p:nvSpPr>
            <p:cNvPr id="14" name="object 9">
              <a:extLst>
                <a:ext uri="{FF2B5EF4-FFF2-40B4-BE49-F238E27FC236}">
                  <a16:creationId xmlns:a16="http://schemas.microsoft.com/office/drawing/2014/main" id="{7B36D2A5-A70A-2AA5-EA6D-2AF7762273A7}"/>
                </a:ext>
              </a:extLst>
            </p:cNvPr>
            <p:cNvSpPr/>
            <p:nvPr userDrawn="1"/>
          </p:nvSpPr>
          <p:spPr>
            <a:xfrm>
              <a:off x="2251710" y="5060911"/>
              <a:ext cx="12378690" cy="2399665"/>
            </a:xfrm>
            <a:custGeom>
              <a:avLst/>
              <a:gdLst/>
              <a:ahLst/>
              <a:cxnLst/>
              <a:rect l="l" t="t" r="r" b="b"/>
              <a:pathLst>
                <a:path w="12378690" h="2399665">
                  <a:moveTo>
                    <a:pt x="748842" y="2081974"/>
                  </a:moveTo>
                  <a:lnTo>
                    <a:pt x="738974" y="2081974"/>
                  </a:lnTo>
                  <a:lnTo>
                    <a:pt x="738974" y="2059165"/>
                  </a:lnTo>
                  <a:lnTo>
                    <a:pt x="733247" y="2059165"/>
                  </a:lnTo>
                  <a:lnTo>
                    <a:pt x="733247" y="1825726"/>
                  </a:lnTo>
                  <a:lnTo>
                    <a:pt x="745210" y="1825726"/>
                  </a:lnTo>
                  <a:lnTo>
                    <a:pt x="745210" y="1813013"/>
                  </a:lnTo>
                  <a:lnTo>
                    <a:pt x="745210" y="1800301"/>
                  </a:lnTo>
                  <a:lnTo>
                    <a:pt x="738974" y="1800301"/>
                  </a:lnTo>
                  <a:lnTo>
                    <a:pt x="738974" y="1787804"/>
                  </a:lnTo>
                  <a:lnTo>
                    <a:pt x="738974" y="1782546"/>
                  </a:lnTo>
                  <a:lnTo>
                    <a:pt x="730999" y="1782546"/>
                  </a:lnTo>
                  <a:lnTo>
                    <a:pt x="730999" y="1762379"/>
                  </a:lnTo>
                  <a:lnTo>
                    <a:pt x="715048" y="1762379"/>
                  </a:lnTo>
                  <a:lnTo>
                    <a:pt x="707009" y="1559001"/>
                  </a:lnTo>
                  <a:lnTo>
                    <a:pt x="698919" y="1423492"/>
                  </a:lnTo>
                  <a:lnTo>
                    <a:pt x="685888" y="1294930"/>
                  </a:lnTo>
                  <a:lnTo>
                    <a:pt x="663067" y="1112342"/>
                  </a:lnTo>
                  <a:lnTo>
                    <a:pt x="654761" y="1050518"/>
                  </a:lnTo>
                  <a:lnTo>
                    <a:pt x="645795" y="989076"/>
                  </a:lnTo>
                  <a:lnTo>
                    <a:pt x="636320" y="928611"/>
                  </a:lnTo>
                  <a:lnTo>
                    <a:pt x="626554" y="869696"/>
                  </a:lnTo>
                  <a:lnTo>
                    <a:pt x="616673" y="812927"/>
                  </a:lnTo>
                  <a:lnTo>
                    <a:pt x="606869" y="758888"/>
                  </a:lnTo>
                  <a:lnTo>
                    <a:pt x="597319" y="708164"/>
                  </a:lnTo>
                  <a:lnTo>
                    <a:pt x="588213" y="661352"/>
                  </a:lnTo>
                  <a:lnTo>
                    <a:pt x="579755" y="619010"/>
                  </a:lnTo>
                  <a:lnTo>
                    <a:pt x="565492" y="550138"/>
                  </a:lnTo>
                  <a:lnTo>
                    <a:pt x="560070" y="524764"/>
                  </a:lnTo>
                  <a:lnTo>
                    <a:pt x="579183" y="524764"/>
                  </a:lnTo>
                  <a:lnTo>
                    <a:pt x="579183" y="466902"/>
                  </a:lnTo>
                  <a:lnTo>
                    <a:pt x="566712" y="466902"/>
                  </a:lnTo>
                  <a:lnTo>
                    <a:pt x="566712" y="451129"/>
                  </a:lnTo>
                  <a:lnTo>
                    <a:pt x="553885" y="451129"/>
                  </a:lnTo>
                  <a:lnTo>
                    <a:pt x="553885" y="434022"/>
                  </a:lnTo>
                  <a:lnTo>
                    <a:pt x="539800" y="434022"/>
                  </a:lnTo>
                  <a:lnTo>
                    <a:pt x="541604" y="431368"/>
                  </a:lnTo>
                  <a:lnTo>
                    <a:pt x="542696" y="429755"/>
                  </a:lnTo>
                  <a:lnTo>
                    <a:pt x="544525" y="424281"/>
                  </a:lnTo>
                  <a:lnTo>
                    <a:pt x="544525" y="418236"/>
                  </a:lnTo>
                  <a:lnTo>
                    <a:pt x="543001" y="408800"/>
                  </a:lnTo>
                  <a:lnTo>
                    <a:pt x="538873" y="401066"/>
                  </a:lnTo>
                  <a:lnTo>
                    <a:pt x="532752" y="395833"/>
                  </a:lnTo>
                  <a:lnTo>
                    <a:pt x="525284" y="393915"/>
                  </a:lnTo>
                  <a:lnTo>
                    <a:pt x="507809" y="393915"/>
                  </a:lnTo>
                  <a:lnTo>
                    <a:pt x="496214" y="365556"/>
                  </a:lnTo>
                  <a:lnTo>
                    <a:pt x="487070" y="330377"/>
                  </a:lnTo>
                  <a:lnTo>
                    <a:pt x="480606" y="297230"/>
                  </a:lnTo>
                  <a:lnTo>
                    <a:pt x="477062" y="274891"/>
                  </a:lnTo>
                  <a:lnTo>
                    <a:pt x="481787" y="274891"/>
                  </a:lnTo>
                  <a:lnTo>
                    <a:pt x="481787" y="249897"/>
                  </a:lnTo>
                  <a:lnTo>
                    <a:pt x="464667" y="249897"/>
                  </a:lnTo>
                  <a:lnTo>
                    <a:pt x="467372" y="246938"/>
                  </a:lnTo>
                  <a:lnTo>
                    <a:pt x="469138" y="242620"/>
                  </a:lnTo>
                  <a:lnTo>
                    <a:pt x="469138" y="228828"/>
                  </a:lnTo>
                  <a:lnTo>
                    <a:pt x="464527" y="222999"/>
                  </a:lnTo>
                  <a:lnTo>
                    <a:pt x="463435" y="221615"/>
                  </a:lnTo>
                  <a:lnTo>
                    <a:pt x="454583" y="221615"/>
                  </a:lnTo>
                  <a:lnTo>
                    <a:pt x="452856" y="222110"/>
                  </a:lnTo>
                  <a:lnTo>
                    <a:pt x="451294" y="222999"/>
                  </a:lnTo>
                  <a:lnTo>
                    <a:pt x="451294" y="213944"/>
                  </a:lnTo>
                  <a:lnTo>
                    <a:pt x="445693" y="213944"/>
                  </a:lnTo>
                  <a:lnTo>
                    <a:pt x="443534" y="208940"/>
                  </a:lnTo>
                  <a:lnTo>
                    <a:pt x="439381" y="205511"/>
                  </a:lnTo>
                  <a:lnTo>
                    <a:pt x="429742" y="205511"/>
                  </a:lnTo>
                  <a:lnTo>
                    <a:pt x="425577" y="208940"/>
                  </a:lnTo>
                  <a:lnTo>
                    <a:pt x="423418" y="213944"/>
                  </a:lnTo>
                  <a:lnTo>
                    <a:pt x="415417" y="213944"/>
                  </a:lnTo>
                  <a:lnTo>
                    <a:pt x="413321" y="209105"/>
                  </a:lnTo>
                  <a:lnTo>
                    <a:pt x="409359" y="205765"/>
                  </a:lnTo>
                  <a:lnTo>
                    <a:pt x="404749" y="205549"/>
                  </a:lnTo>
                  <a:lnTo>
                    <a:pt x="407949" y="198882"/>
                  </a:lnTo>
                  <a:lnTo>
                    <a:pt x="409867" y="191147"/>
                  </a:lnTo>
                  <a:lnTo>
                    <a:pt x="409867" y="108305"/>
                  </a:lnTo>
                  <a:lnTo>
                    <a:pt x="408559" y="96342"/>
                  </a:lnTo>
                  <a:lnTo>
                    <a:pt x="404876" y="85598"/>
                  </a:lnTo>
                  <a:lnTo>
                    <a:pt x="399173" y="76542"/>
                  </a:lnTo>
                  <a:lnTo>
                    <a:pt x="391833" y="69634"/>
                  </a:lnTo>
                  <a:lnTo>
                    <a:pt x="394131" y="63703"/>
                  </a:lnTo>
                  <a:lnTo>
                    <a:pt x="395859" y="57061"/>
                  </a:lnTo>
                  <a:lnTo>
                    <a:pt x="396951" y="49822"/>
                  </a:lnTo>
                  <a:lnTo>
                    <a:pt x="397332" y="42100"/>
                  </a:lnTo>
                  <a:lnTo>
                    <a:pt x="393814" y="25717"/>
                  </a:lnTo>
                  <a:lnTo>
                    <a:pt x="388200" y="16002"/>
                  </a:lnTo>
                  <a:lnTo>
                    <a:pt x="388200" y="1807972"/>
                  </a:lnTo>
                  <a:lnTo>
                    <a:pt x="388200" y="1813013"/>
                  </a:lnTo>
                  <a:lnTo>
                    <a:pt x="360641" y="1813013"/>
                  </a:lnTo>
                  <a:lnTo>
                    <a:pt x="360641" y="1807972"/>
                  </a:lnTo>
                  <a:lnTo>
                    <a:pt x="366890" y="1807972"/>
                  </a:lnTo>
                  <a:lnTo>
                    <a:pt x="366890" y="1787804"/>
                  </a:lnTo>
                  <a:lnTo>
                    <a:pt x="381965" y="1787804"/>
                  </a:lnTo>
                  <a:lnTo>
                    <a:pt x="381965" y="1807972"/>
                  </a:lnTo>
                  <a:lnTo>
                    <a:pt x="388200" y="1807972"/>
                  </a:lnTo>
                  <a:lnTo>
                    <a:pt x="388200" y="16002"/>
                  </a:lnTo>
                  <a:lnTo>
                    <a:pt x="386092" y="12344"/>
                  </a:lnTo>
                  <a:lnTo>
                    <a:pt x="378358" y="3314"/>
                  </a:lnTo>
                  <a:lnTo>
                    <a:pt x="375958" y="1054"/>
                  </a:lnTo>
                  <a:lnTo>
                    <a:pt x="375958" y="434022"/>
                  </a:lnTo>
                  <a:lnTo>
                    <a:pt x="372897" y="434022"/>
                  </a:lnTo>
                  <a:lnTo>
                    <a:pt x="373468" y="433197"/>
                  </a:lnTo>
                  <a:lnTo>
                    <a:pt x="374421" y="431368"/>
                  </a:lnTo>
                  <a:lnTo>
                    <a:pt x="375386" y="433197"/>
                  </a:lnTo>
                  <a:lnTo>
                    <a:pt x="375958" y="434022"/>
                  </a:lnTo>
                  <a:lnTo>
                    <a:pt x="375958" y="1054"/>
                  </a:lnTo>
                  <a:lnTo>
                    <a:pt x="375259" y="381"/>
                  </a:lnTo>
                  <a:lnTo>
                    <a:pt x="374853" y="0"/>
                  </a:lnTo>
                  <a:lnTo>
                    <a:pt x="374688" y="165"/>
                  </a:lnTo>
                  <a:lnTo>
                    <a:pt x="374421" y="381"/>
                  </a:lnTo>
                  <a:lnTo>
                    <a:pt x="351510" y="42100"/>
                  </a:lnTo>
                  <a:lnTo>
                    <a:pt x="351891" y="49822"/>
                  </a:lnTo>
                  <a:lnTo>
                    <a:pt x="352971" y="57061"/>
                  </a:lnTo>
                  <a:lnTo>
                    <a:pt x="354711" y="63703"/>
                  </a:lnTo>
                  <a:lnTo>
                    <a:pt x="357022" y="69634"/>
                  </a:lnTo>
                  <a:lnTo>
                    <a:pt x="349669" y="76542"/>
                  </a:lnTo>
                  <a:lnTo>
                    <a:pt x="343979" y="85598"/>
                  </a:lnTo>
                  <a:lnTo>
                    <a:pt x="340296" y="96342"/>
                  </a:lnTo>
                  <a:lnTo>
                    <a:pt x="338988" y="108305"/>
                  </a:lnTo>
                  <a:lnTo>
                    <a:pt x="338988" y="191147"/>
                  </a:lnTo>
                  <a:lnTo>
                    <a:pt x="340906" y="198882"/>
                  </a:lnTo>
                  <a:lnTo>
                    <a:pt x="344106" y="205549"/>
                  </a:lnTo>
                  <a:lnTo>
                    <a:pt x="339483" y="205765"/>
                  </a:lnTo>
                  <a:lnTo>
                    <a:pt x="335534" y="209105"/>
                  </a:lnTo>
                  <a:lnTo>
                    <a:pt x="333438" y="213944"/>
                  </a:lnTo>
                  <a:lnTo>
                    <a:pt x="325424" y="213944"/>
                  </a:lnTo>
                  <a:lnTo>
                    <a:pt x="323265" y="208940"/>
                  </a:lnTo>
                  <a:lnTo>
                    <a:pt x="319125" y="205511"/>
                  </a:lnTo>
                  <a:lnTo>
                    <a:pt x="309473" y="205511"/>
                  </a:lnTo>
                  <a:lnTo>
                    <a:pt x="305320" y="208940"/>
                  </a:lnTo>
                  <a:lnTo>
                    <a:pt x="303161" y="213944"/>
                  </a:lnTo>
                  <a:lnTo>
                    <a:pt x="297561" y="213944"/>
                  </a:lnTo>
                  <a:lnTo>
                    <a:pt x="297561" y="222999"/>
                  </a:lnTo>
                  <a:lnTo>
                    <a:pt x="295998" y="222110"/>
                  </a:lnTo>
                  <a:lnTo>
                    <a:pt x="294271" y="221615"/>
                  </a:lnTo>
                  <a:lnTo>
                    <a:pt x="285419" y="221615"/>
                  </a:lnTo>
                  <a:lnTo>
                    <a:pt x="279717" y="228828"/>
                  </a:lnTo>
                  <a:lnTo>
                    <a:pt x="279717" y="242620"/>
                  </a:lnTo>
                  <a:lnTo>
                    <a:pt x="281470" y="246938"/>
                  </a:lnTo>
                  <a:lnTo>
                    <a:pt x="284200" y="249897"/>
                  </a:lnTo>
                  <a:lnTo>
                    <a:pt x="267068" y="249897"/>
                  </a:lnTo>
                  <a:lnTo>
                    <a:pt x="267068" y="274891"/>
                  </a:lnTo>
                  <a:lnTo>
                    <a:pt x="271792" y="274891"/>
                  </a:lnTo>
                  <a:lnTo>
                    <a:pt x="268236" y="297230"/>
                  </a:lnTo>
                  <a:lnTo>
                    <a:pt x="261772" y="330377"/>
                  </a:lnTo>
                  <a:lnTo>
                    <a:pt x="252628" y="365556"/>
                  </a:lnTo>
                  <a:lnTo>
                    <a:pt x="241033" y="393915"/>
                  </a:lnTo>
                  <a:lnTo>
                    <a:pt x="223558" y="393915"/>
                  </a:lnTo>
                  <a:lnTo>
                    <a:pt x="216090" y="395833"/>
                  </a:lnTo>
                  <a:lnTo>
                    <a:pt x="209969" y="401066"/>
                  </a:lnTo>
                  <a:lnTo>
                    <a:pt x="205828" y="408800"/>
                  </a:lnTo>
                  <a:lnTo>
                    <a:pt x="204317" y="418236"/>
                  </a:lnTo>
                  <a:lnTo>
                    <a:pt x="204317" y="424281"/>
                  </a:lnTo>
                  <a:lnTo>
                    <a:pt x="206146" y="429755"/>
                  </a:lnTo>
                  <a:lnTo>
                    <a:pt x="209067" y="434022"/>
                  </a:lnTo>
                  <a:lnTo>
                    <a:pt x="194970" y="434022"/>
                  </a:lnTo>
                  <a:lnTo>
                    <a:pt x="194970" y="451129"/>
                  </a:lnTo>
                  <a:lnTo>
                    <a:pt x="182143" y="451129"/>
                  </a:lnTo>
                  <a:lnTo>
                    <a:pt x="182143" y="466902"/>
                  </a:lnTo>
                  <a:lnTo>
                    <a:pt x="169672" y="466902"/>
                  </a:lnTo>
                  <a:lnTo>
                    <a:pt x="169672" y="524764"/>
                  </a:lnTo>
                  <a:lnTo>
                    <a:pt x="188785" y="524764"/>
                  </a:lnTo>
                  <a:lnTo>
                    <a:pt x="183349" y="550138"/>
                  </a:lnTo>
                  <a:lnTo>
                    <a:pt x="169087" y="619010"/>
                  </a:lnTo>
                  <a:lnTo>
                    <a:pt x="160616" y="661352"/>
                  </a:lnTo>
                  <a:lnTo>
                    <a:pt x="151523" y="708164"/>
                  </a:lnTo>
                  <a:lnTo>
                    <a:pt x="141973" y="758888"/>
                  </a:lnTo>
                  <a:lnTo>
                    <a:pt x="132168" y="812927"/>
                  </a:lnTo>
                  <a:lnTo>
                    <a:pt x="122288" y="869696"/>
                  </a:lnTo>
                  <a:lnTo>
                    <a:pt x="112522" y="928611"/>
                  </a:lnTo>
                  <a:lnTo>
                    <a:pt x="103047" y="989076"/>
                  </a:lnTo>
                  <a:lnTo>
                    <a:pt x="94081" y="1050518"/>
                  </a:lnTo>
                  <a:lnTo>
                    <a:pt x="85788" y="1112342"/>
                  </a:lnTo>
                  <a:lnTo>
                    <a:pt x="61150" y="1343228"/>
                  </a:lnTo>
                  <a:lnTo>
                    <a:pt x="45110" y="1552308"/>
                  </a:lnTo>
                  <a:lnTo>
                    <a:pt x="36410" y="1703920"/>
                  </a:lnTo>
                  <a:lnTo>
                    <a:pt x="33794" y="1762379"/>
                  </a:lnTo>
                  <a:lnTo>
                    <a:pt x="17856" y="1762379"/>
                  </a:lnTo>
                  <a:lnTo>
                    <a:pt x="17856" y="1782546"/>
                  </a:lnTo>
                  <a:lnTo>
                    <a:pt x="9880" y="1782546"/>
                  </a:lnTo>
                  <a:lnTo>
                    <a:pt x="9880" y="1800301"/>
                  </a:lnTo>
                  <a:lnTo>
                    <a:pt x="3644" y="1800301"/>
                  </a:lnTo>
                  <a:lnTo>
                    <a:pt x="3644" y="1825726"/>
                  </a:lnTo>
                  <a:lnTo>
                    <a:pt x="15595" y="1825726"/>
                  </a:lnTo>
                  <a:lnTo>
                    <a:pt x="15595" y="2059165"/>
                  </a:lnTo>
                  <a:lnTo>
                    <a:pt x="9880" y="2059165"/>
                  </a:lnTo>
                  <a:lnTo>
                    <a:pt x="9880" y="2081974"/>
                  </a:lnTo>
                  <a:lnTo>
                    <a:pt x="0" y="2081974"/>
                  </a:lnTo>
                  <a:lnTo>
                    <a:pt x="0" y="2108276"/>
                  </a:lnTo>
                  <a:lnTo>
                    <a:pt x="15595" y="2108276"/>
                  </a:lnTo>
                  <a:lnTo>
                    <a:pt x="15595" y="2239353"/>
                  </a:lnTo>
                  <a:lnTo>
                    <a:pt x="9880" y="2239353"/>
                  </a:lnTo>
                  <a:lnTo>
                    <a:pt x="9880" y="2265667"/>
                  </a:lnTo>
                  <a:lnTo>
                    <a:pt x="15595" y="2265667"/>
                  </a:lnTo>
                  <a:lnTo>
                    <a:pt x="15595" y="2392349"/>
                  </a:lnTo>
                  <a:lnTo>
                    <a:pt x="733247" y="2392349"/>
                  </a:lnTo>
                  <a:lnTo>
                    <a:pt x="733247" y="2265667"/>
                  </a:lnTo>
                  <a:lnTo>
                    <a:pt x="738974" y="2265667"/>
                  </a:lnTo>
                  <a:lnTo>
                    <a:pt x="738974" y="2239353"/>
                  </a:lnTo>
                  <a:lnTo>
                    <a:pt x="733247" y="2239353"/>
                  </a:lnTo>
                  <a:lnTo>
                    <a:pt x="733247" y="2108276"/>
                  </a:lnTo>
                  <a:lnTo>
                    <a:pt x="748842" y="2108276"/>
                  </a:lnTo>
                  <a:lnTo>
                    <a:pt x="748842" y="2081974"/>
                  </a:lnTo>
                  <a:close/>
                </a:path>
                <a:path w="12378690" h="2399665">
                  <a:moveTo>
                    <a:pt x="10786936" y="2272487"/>
                  </a:moveTo>
                  <a:lnTo>
                    <a:pt x="10674934" y="2272487"/>
                  </a:lnTo>
                  <a:lnTo>
                    <a:pt x="10674934" y="2234387"/>
                  </a:lnTo>
                  <a:lnTo>
                    <a:pt x="10666197" y="2234387"/>
                  </a:lnTo>
                  <a:lnTo>
                    <a:pt x="10690758" y="2183587"/>
                  </a:lnTo>
                  <a:lnTo>
                    <a:pt x="10730306" y="2183587"/>
                  </a:lnTo>
                  <a:lnTo>
                    <a:pt x="10730306" y="2158187"/>
                  </a:lnTo>
                  <a:lnTo>
                    <a:pt x="10653535" y="2158187"/>
                  </a:lnTo>
                  <a:lnTo>
                    <a:pt x="10653535" y="2069287"/>
                  </a:lnTo>
                  <a:lnTo>
                    <a:pt x="10594238" y="2069287"/>
                  </a:lnTo>
                  <a:lnTo>
                    <a:pt x="10594238" y="2158187"/>
                  </a:lnTo>
                  <a:lnTo>
                    <a:pt x="10461371" y="2158187"/>
                  </a:lnTo>
                  <a:lnTo>
                    <a:pt x="10443502" y="2120087"/>
                  </a:lnTo>
                  <a:lnTo>
                    <a:pt x="10431577" y="2094687"/>
                  </a:lnTo>
                  <a:lnTo>
                    <a:pt x="10431424" y="2094687"/>
                  </a:lnTo>
                  <a:lnTo>
                    <a:pt x="10417835" y="2120087"/>
                  </a:lnTo>
                  <a:lnTo>
                    <a:pt x="10392423" y="2069287"/>
                  </a:lnTo>
                  <a:lnTo>
                    <a:pt x="10392423" y="1866087"/>
                  </a:lnTo>
                  <a:lnTo>
                    <a:pt x="10401859" y="1866087"/>
                  </a:lnTo>
                  <a:lnTo>
                    <a:pt x="10401859" y="1815287"/>
                  </a:lnTo>
                  <a:lnTo>
                    <a:pt x="10392423" y="1815287"/>
                  </a:lnTo>
                  <a:lnTo>
                    <a:pt x="10392423" y="1802587"/>
                  </a:lnTo>
                  <a:lnTo>
                    <a:pt x="10382644" y="1802587"/>
                  </a:lnTo>
                  <a:lnTo>
                    <a:pt x="10407053" y="1789887"/>
                  </a:lnTo>
                  <a:lnTo>
                    <a:pt x="10423258" y="1789887"/>
                  </a:lnTo>
                  <a:lnTo>
                    <a:pt x="10423258" y="1777187"/>
                  </a:lnTo>
                  <a:lnTo>
                    <a:pt x="10397363" y="1777187"/>
                  </a:lnTo>
                  <a:lnTo>
                    <a:pt x="10345115" y="1751787"/>
                  </a:lnTo>
                  <a:lnTo>
                    <a:pt x="10369296" y="1739087"/>
                  </a:lnTo>
                  <a:lnTo>
                    <a:pt x="10385514" y="1739087"/>
                  </a:lnTo>
                  <a:lnTo>
                    <a:pt x="10385514" y="1713687"/>
                  </a:lnTo>
                  <a:lnTo>
                    <a:pt x="10369131" y="1713687"/>
                  </a:lnTo>
                  <a:lnTo>
                    <a:pt x="10344721" y="1700987"/>
                  </a:lnTo>
                  <a:lnTo>
                    <a:pt x="10330104" y="1700987"/>
                  </a:lnTo>
                  <a:lnTo>
                    <a:pt x="10324478" y="1688287"/>
                  </a:lnTo>
                  <a:lnTo>
                    <a:pt x="10318178" y="1688287"/>
                  </a:lnTo>
                  <a:lnTo>
                    <a:pt x="10313543" y="1675587"/>
                  </a:lnTo>
                  <a:lnTo>
                    <a:pt x="10308971" y="1675587"/>
                  </a:lnTo>
                  <a:lnTo>
                    <a:pt x="10304462" y="1662887"/>
                  </a:lnTo>
                  <a:lnTo>
                    <a:pt x="10296944" y="1662887"/>
                  </a:lnTo>
                  <a:lnTo>
                    <a:pt x="10290988" y="1650187"/>
                  </a:lnTo>
                  <a:lnTo>
                    <a:pt x="10286492" y="1650187"/>
                  </a:lnTo>
                  <a:lnTo>
                    <a:pt x="10281831" y="1637487"/>
                  </a:lnTo>
                  <a:lnTo>
                    <a:pt x="10273347" y="1637487"/>
                  </a:lnTo>
                  <a:lnTo>
                    <a:pt x="10267759" y="1624787"/>
                  </a:lnTo>
                  <a:lnTo>
                    <a:pt x="10263048" y="1612087"/>
                  </a:lnTo>
                  <a:lnTo>
                    <a:pt x="10258412" y="1612087"/>
                  </a:lnTo>
                  <a:lnTo>
                    <a:pt x="10253866" y="1599387"/>
                  </a:lnTo>
                  <a:lnTo>
                    <a:pt x="10268344" y="1599387"/>
                  </a:lnTo>
                  <a:lnTo>
                    <a:pt x="10268344" y="1586687"/>
                  </a:lnTo>
                  <a:lnTo>
                    <a:pt x="10273843" y="1586687"/>
                  </a:lnTo>
                  <a:lnTo>
                    <a:pt x="10273843" y="1561287"/>
                  </a:lnTo>
                  <a:lnTo>
                    <a:pt x="10265651" y="1561287"/>
                  </a:lnTo>
                  <a:lnTo>
                    <a:pt x="10235514" y="1535887"/>
                  </a:lnTo>
                  <a:lnTo>
                    <a:pt x="10210762" y="1535887"/>
                  </a:lnTo>
                  <a:lnTo>
                    <a:pt x="10204590" y="1523187"/>
                  </a:lnTo>
                  <a:lnTo>
                    <a:pt x="10199675" y="1510487"/>
                  </a:lnTo>
                  <a:lnTo>
                    <a:pt x="10194519" y="1497787"/>
                  </a:lnTo>
                  <a:lnTo>
                    <a:pt x="10191064" y="1485087"/>
                  </a:lnTo>
                  <a:lnTo>
                    <a:pt x="10187749" y="1485087"/>
                  </a:lnTo>
                  <a:lnTo>
                    <a:pt x="10205847" y="1472387"/>
                  </a:lnTo>
                  <a:lnTo>
                    <a:pt x="10224897" y="1472387"/>
                  </a:lnTo>
                  <a:lnTo>
                    <a:pt x="10224897" y="1434287"/>
                  </a:lnTo>
                  <a:lnTo>
                    <a:pt x="10216718" y="1434287"/>
                  </a:lnTo>
                  <a:lnTo>
                    <a:pt x="10186568" y="1421587"/>
                  </a:lnTo>
                  <a:lnTo>
                    <a:pt x="10160597" y="1421587"/>
                  </a:lnTo>
                  <a:lnTo>
                    <a:pt x="10158324" y="1408887"/>
                  </a:lnTo>
                  <a:lnTo>
                    <a:pt x="10156139" y="1408887"/>
                  </a:lnTo>
                  <a:lnTo>
                    <a:pt x="10152863" y="1396187"/>
                  </a:lnTo>
                  <a:lnTo>
                    <a:pt x="10148341" y="1383487"/>
                  </a:lnTo>
                  <a:lnTo>
                    <a:pt x="10145611" y="1370787"/>
                  </a:lnTo>
                  <a:lnTo>
                    <a:pt x="10144011" y="1370787"/>
                  </a:lnTo>
                  <a:lnTo>
                    <a:pt x="10142474" y="1358087"/>
                  </a:lnTo>
                  <a:lnTo>
                    <a:pt x="10171646" y="1358087"/>
                  </a:lnTo>
                  <a:lnTo>
                    <a:pt x="10171646" y="1345387"/>
                  </a:lnTo>
                  <a:lnTo>
                    <a:pt x="10177158" y="1345387"/>
                  </a:lnTo>
                  <a:lnTo>
                    <a:pt x="10177158" y="1319987"/>
                  </a:lnTo>
                  <a:lnTo>
                    <a:pt x="10168966" y="1319987"/>
                  </a:lnTo>
                  <a:lnTo>
                    <a:pt x="10138816" y="1294587"/>
                  </a:lnTo>
                  <a:lnTo>
                    <a:pt x="10121024" y="1294587"/>
                  </a:lnTo>
                  <a:lnTo>
                    <a:pt x="10118941" y="1281887"/>
                  </a:lnTo>
                  <a:lnTo>
                    <a:pt x="10117023" y="1269187"/>
                  </a:lnTo>
                  <a:lnTo>
                    <a:pt x="10111880" y="1243787"/>
                  </a:lnTo>
                  <a:lnTo>
                    <a:pt x="10110953" y="1243787"/>
                  </a:lnTo>
                  <a:lnTo>
                    <a:pt x="10109225" y="1231087"/>
                  </a:lnTo>
                  <a:lnTo>
                    <a:pt x="10107828" y="1231087"/>
                  </a:lnTo>
                  <a:lnTo>
                    <a:pt x="10106787" y="1218387"/>
                  </a:lnTo>
                  <a:lnTo>
                    <a:pt x="10125951" y="1218387"/>
                  </a:lnTo>
                  <a:lnTo>
                    <a:pt x="10125951" y="1205687"/>
                  </a:lnTo>
                  <a:lnTo>
                    <a:pt x="10131463" y="1205687"/>
                  </a:lnTo>
                  <a:lnTo>
                    <a:pt x="10131463" y="1167587"/>
                  </a:lnTo>
                  <a:lnTo>
                    <a:pt x="10123284" y="1167587"/>
                  </a:lnTo>
                  <a:lnTo>
                    <a:pt x="10093122" y="1142187"/>
                  </a:lnTo>
                  <a:lnTo>
                    <a:pt x="10085172" y="1142187"/>
                  </a:lnTo>
                  <a:lnTo>
                    <a:pt x="10078720" y="1104087"/>
                  </a:lnTo>
                  <a:lnTo>
                    <a:pt x="10072599" y="1065987"/>
                  </a:lnTo>
                  <a:lnTo>
                    <a:pt x="10072294" y="1065987"/>
                  </a:lnTo>
                  <a:lnTo>
                    <a:pt x="10021227" y="888187"/>
                  </a:lnTo>
                  <a:lnTo>
                    <a:pt x="10020427" y="888187"/>
                  </a:lnTo>
                  <a:lnTo>
                    <a:pt x="10020275" y="875487"/>
                  </a:lnTo>
                  <a:lnTo>
                    <a:pt x="10017290" y="875487"/>
                  </a:lnTo>
                  <a:lnTo>
                    <a:pt x="10015677" y="862787"/>
                  </a:lnTo>
                  <a:lnTo>
                    <a:pt x="10011829" y="862787"/>
                  </a:lnTo>
                  <a:lnTo>
                    <a:pt x="10010127" y="850087"/>
                  </a:lnTo>
                  <a:lnTo>
                    <a:pt x="10003523" y="850087"/>
                  </a:lnTo>
                  <a:lnTo>
                    <a:pt x="10001910" y="837387"/>
                  </a:lnTo>
                  <a:lnTo>
                    <a:pt x="9991255" y="837387"/>
                  </a:lnTo>
                  <a:lnTo>
                    <a:pt x="9989033" y="824687"/>
                  </a:lnTo>
                  <a:lnTo>
                    <a:pt x="9982695" y="824687"/>
                  </a:lnTo>
                  <a:lnTo>
                    <a:pt x="9982695" y="811987"/>
                  </a:lnTo>
                  <a:lnTo>
                    <a:pt x="9996030" y="811987"/>
                  </a:lnTo>
                  <a:lnTo>
                    <a:pt x="9996030" y="799287"/>
                  </a:lnTo>
                  <a:lnTo>
                    <a:pt x="10009949" y="799287"/>
                  </a:lnTo>
                  <a:lnTo>
                    <a:pt x="10009949" y="786587"/>
                  </a:lnTo>
                  <a:lnTo>
                    <a:pt x="10023716" y="786587"/>
                  </a:lnTo>
                  <a:lnTo>
                    <a:pt x="10023716" y="773887"/>
                  </a:lnTo>
                  <a:lnTo>
                    <a:pt x="10037077" y="773887"/>
                  </a:lnTo>
                  <a:lnTo>
                    <a:pt x="10037077" y="735787"/>
                  </a:lnTo>
                  <a:lnTo>
                    <a:pt x="10026117" y="735787"/>
                  </a:lnTo>
                  <a:lnTo>
                    <a:pt x="9986556" y="723087"/>
                  </a:lnTo>
                  <a:lnTo>
                    <a:pt x="9991979" y="723087"/>
                  </a:lnTo>
                  <a:lnTo>
                    <a:pt x="10008578" y="697687"/>
                  </a:lnTo>
                  <a:lnTo>
                    <a:pt x="10019246" y="684987"/>
                  </a:lnTo>
                  <a:lnTo>
                    <a:pt x="10025596" y="672287"/>
                  </a:lnTo>
                  <a:lnTo>
                    <a:pt x="10029215" y="659587"/>
                  </a:lnTo>
                  <a:lnTo>
                    <a:pt x="10033305" y="634187"/>
                  </a:lnTo>
                  <a:lnTo>
                    <a:pt x="10033216" y="608787"/>
                  </a:lnTo>
                  <a:lnTo>
                    <a:pt x="10031374" y="596087"/>
                  </a:lnTo>
                  <a:lnTo>
                    <a:pt x="10017950" y="596087"/>
                  </a:lnTo>
                  <a:lnTo>
                    <a:pt x="10018243" y="583387"/>
                  </a:lnTo>
                  <a:lnTo>
                    <a:pt x="10014356" y="570687"/>
                  </a:lnTo>
                  <a:lnTo>
                    <a:pt x="9997211" y="545287"/>
                  </a:lnTo>
                  <a:lnTo>
                    <a:pt x="9993312" y="532587"/>
                  </a:lnTo>
                  <a:lnTo>
                    <a:pt x="9993160" y="532587"/>
                  </a:lnTo>
                  <a:lnTo>
                    <a:pt x="9991471" y="545287"/>
                  </a:lnTo>
                  <a:lnTo>
                    <a:pt x="9989033" y="545287"/>
                  </a:lnTo>
                  <a:lnTo>
                    <a:pt x="9919513" y="329387"/>
                  </a:lnTo>
                  <a:lnTo>
                    <a:pt x="9914992" y="329387"/>
                  </a:lnTo>
                  <a:lnTo>
                    <a:pt x="9914992" y="316687"/>
                  </a:lnTo>
                  <a:lnTo>
                    <a:pt x="9932949" y="303987"/>
                  </a:lnTo>
                  <a:lnTo>
                    <a:pt x="9936315" y="303987"/>
                  </a:lnTo>
                  <a:lnTo>
                    <a:pt x="9936315" y="291287"/>
                  </a:lnTo>
                  <a:lnTo>
                    <a:pt x="9961601" y="291287"/>
                  </a:lnTo>
                  <a:lnTo>
                    <a:pt x="9961575" y="278587"/>
                  </a:lnTo>
                  <a:lnTo>
                    <a:pt x="9957968" y="278587"/>
                  </a:lnTo>
                  <a:lnTo>
                    <a:pt x="9957486" y="265887"/>
                  </a:lnTo>
                  <a:lnTo>
                    <a:pt x="9954374" y="265887"/>
                  </a:lnTo>
                  <a:lnTo>
                    <a:pt x="9954489" y="253187"/>
                  </a:lnTo>
                  <a:lnTo>
                    <a:pt x="9950818" y="253187"/>
                  </a:lnTo>
                  <a:lnTo>
                    <a:pt x="9948291" y="240487"/>
                  </a:lnTo>
                  <a:lnTo>
                    <a:pt x="9947923" y="240487"/>
                  </a:lnTo>
                  <a:lnTo>
                    <a:pt x="9947923" y="227787"/>
                  </a:lnTo>
                  <a:lnTo>
                    <a:pt x="9941623" y="227787"/>
                  </a:lnTo>
                  <a:lnTo>
                    <a:pt x="9942500" y="215087"/>
                  </a:lnTo>
                  <a:lnTo>
                    <a:pt x="9936670" y="215087"/>
                  </a:lnTo>
                  <a:lnTo>
                    <a:pt x="9935502" y="202387"/>
                  </a:lnTo>
                  <a:lnTo>
                    <a:pt x="9931641" y="202387"/>
                  </a:lnTo>
                  <a:lnTo>
                    <a:pt x="9930536" y="189687"/>
                  </a:lnTo>
                  <a:lnTo>
                    <a:pt x="9927298" y="189687"/>
                  </a:lnTo>
                  <a:lnTo>
                    <a:pt x="9927298" y="176987"/>
                  </a:lnTo>
                  <a:lnTo>
                    <a:pt x="9923437" y="176987"/>
                  </a:lnTo>
                  <a:lnTo>
                    <a:pt x="9923437" y="291287"/>
                  </a:lnTo>
                  <a:lnTo>
                    <a:pt x="9923437" y="303987"/>
                  </a:lnTo>
                  <a:lnTo>
                    <a:pt x="9916617" y="303987"/>
                  </a:lnTo>
                  <a:lnTo>
                    <a:pt x="9916617" y="291287"/>
                  </a:lnTo>
                  <a:lnTo>
                    <a:pt x="9923437" y="291287"/>
                  </a:lnTo>
                  <a:lnTo>
                    <a:pt x="9923437" y="176987"/>
                  </a:lnTo>
                  <a:lnTo>
                    <a:pt x="9921926" y="176987"/>
                  </a:lnTo>
                  <a:lnTo>
                    <a:pt x="9922827" y="164287"/>
                  </a:lnTo>
                  <a:lnTo>
                    <a:pt x="9913772" y="164287"/>
                  </a:lnTo>
                  <a:lnTo>
                    <a:pt x="9913772" y="151587"/>
                  </a:lnTo>
                  <a:lnTo>
                    <a:pt x="9915449" y="151587"/>
                  </a:lnTo>
                  <a:lnTo>
                    <a:pt x="9915449" y="126187"/>
                  </a:lnTo>
                  <a:lnTo>
                    <a:pt x="9913963" y="113487"/>
                  </a:lnTo>
                  <a:lnTo>
                    <a:pt x="9908908" y="113487"/>
                  </a:lnTo>
                  <a:lnTo>
                    <a:pt x="9907676" y="126187"/>
                  </a:lnTo>
                  <a:lnTo>
                    <a:pt x="9907676" y="151587"/>
                  </a:lnTo>
                  <a:lnTo>
                    <a:pt x="9909353" y="151587"/>
                  </a:lnTo>
                  <a:lnTo>
                    <a:pt x="9909353" y="164287"/>
                  </a:lnTo>
                  <a:lnTo>
                    <a:pt x="9906495" y="164287"/>
                  </a:lnTo>
                  <a:lnTo>
                    <a:pt x="9906495" y="291287"/>
                  </a:lnTo>
                  <a:lnTo>
                    <a:pt x="9906495" y="303987"/>
                  </a:lnTo>
                  <a:lnTo>
                    <a:pt x="9899688" y="303987"/>
                  </a:lnTo>
                  <a:lnTo>
                    <a:pt x="9899688" y="291287"/>
                  </a:lnTo>
                  <a:lnTo>
                    <a:pt x="9906495" y="291287"/>
                  </a:lnTo>
                  <a:lnTo>
                    <a:pt x="9906495" y="164287"/>
                  </a:lnTo>
                  <a:lnTo>
                    <a:pt x="9900285" y="164287"/>
                  </a:lnTo>
                  <a:lnTo>
                    <a:pt x="9901199" y="176987"/>
                  </a:lnTo>
                  <a:lnTo>
                    <a:pt x="9895827" y="176987"/>
                  </a:lnTo>
                  <a:lnTo>
                    <a:pt x="9895827" y="189687"/>
                  </a:lnTo>
                  <a:lnTo>
                    <a:pt x="9892576" y="189687"/>
                  </a:lnTo>
                  <a:lnTo>
                    <a:pt x="9891484" y="202387"/>
                  </a:lnTo>
                  <a:lnTo>
                    <a:pt x="9887623" y="202387"/>
                  </a:lnTo>
                  <a:lnTo>
                    <a:pt x="9886455" y="215087"/>
                  </a:lnTo>
                  <a:lnTo>
                    <a:pt x="9880625" y="215087"/>
                  </a:lnTo>
                  <a:lnTo>
                    <a:pt x="9881514" y="227787"/>
                  </a:lnTo>
                  <a:lnTo>
                    <a:pt x="9875190" y="227787"/>
                  </a:lnTo>
                  <a:lnTo>
                    <a:pt x="9875190" y="240487"/>
                  </a:lnTo>
                  <a:lnTo>
                    <a:pt x="9874834" y="240487"/>
                  </a:lnTo>
                  <a:lnTo>
                    <a:pt x="9872307" y="253187"/>
                  </a:lnTo>
                  <a:lnTo>
                    <a:pt x="9868624" y="253187"/>
                  </a:lnTo>
                  <a:lnTo>
                    <a:pt x="9868929" y="265887"/>
                  </a:lnTo>
                  <a:lnTo>
                    <a:pt x="9865385" y="265887"/>
                  </a:lnTo>
                  <a:lnTo>
                    <a:pt x="9864928" y="278587"/>
                  </a:lnTo>
                  <a:lnTo>
                    <a:pt x="9861525" y="278587"/>
                  </a:lnTo>
                  <a:lnTo>
                    <a:pt x="9861525" y="291287"/>
                  </a:lnTo>
                  <a:lnTo>
                    <a:pt x="9886810" y="291287"/>
                  </a:lnTo>
                  <a:lnTo>
                    <a:pt x="9886810" y="303987"/>
                  </a:lnTo>
                  <a:lnTo>
                    <a:pt x="9890176" y="303987"/>
                  </a:lnTo>
                  <a:lnTo>
                    <a:pt x="9908121" y="316687"/>
                  </a:lnTo>
                  <a:lnTo>
                    <a:pt x="9908121" y="329387"/>
                  </a:lnTo>
                  <a:lnTo>
                    <a:pt x="9903612" y="329387"/>
                  </a:lnTo>
                  <a:lnTo>
                    <a:pt x="9834093" y="545287"/>
                  </a:lnTo>
                  <a:lnTo>
                    <a:pt x="9831641" y="545287"/>
                  </a:lnTo>
                  <a:lnTo>
                    <a:pt x="9829965" y="532587"/>
                  </a:lnTo>
                  <a:lnTo>
                    <a:pt x="9829800" y="532587"/>
                  </a:lnTo>
                  <a:lnTo>
                    <a:pt x="9815385" y="545287"/>
                  </a:lnTo>
                  <a:lnTo>
                    <a:pt x="9807994" y="557987"/>
                  </a:lnTo>
                  <a:lnTo>
                    <a:pt x="9805264" y="570687"/>
                  </a:lnTo>
                  <a:lnTo>
                    <a:pt x="9804870" y="583387"/>
                  </a:lnTo>
                  <a:lnTo>
                    <a:pt x="9805162" y="596087"/>
                  </a:lnTo>
                  <a:lnTo>
                    <a:pt x="9792906" y="596087"/>
                  </a:lnTo>
                  <a:lnTo>
                    <a:pt x="9788246" y="608787"/>
                  </a:lnTo>
                  <a:lnTo>
                    <a:pt x="9786798" y="621487"/>
                  </a:lnTo>
                  <a:lnTo>
                    <a:pt x="9788652" y="634187"/>
                  </a:lnTo>
                  <a:lnTo>
                    <a:pt x="9793897" y="659587"/>
                  </a:lnTo>
                  <a:lnTo>
                    <a:pt x="9797529" y="672287"/>
                  </a:lnTo>
                  <a:lnTo>
                    <a:pt x="9803879" y="684987"/>
                  </a:lnTo>
                  <a:lnTo>
                    <a:pt x="9814547" y="697687"/>
                  </a:lnTo>
                  <a:lnTo>
                    <a:pt x="9831133" y="723087"/>
                  </a:lnTo>
                  <a:lnTo>
                    <a:pt x="9836569" y="723087"/>
                  </a:lnTo>
                  <a:lnTo>
                    <a:pt x="9797009" y="735787"/>
                  </a:lnTo>
                  <a:lnTo>
                    <a:pt x="9786036" y="735787"/>
                  </a:lnTo>
                  <a:lnTo>
                    <a:pt x="9786036" y="773887"/>
                  </a:lnTo>
                  <a:lnTo>
                    <a:pt x="9799409" y="773887"/>
                  </a:lnTo>
                  <a:lnTo>
                    <a:pt x="9799409" y="786587"/>
                  </a:lnTo>
                  <a:lnTo>
                    <a:pt x="9813163" y="786587"/>
                  </a:lnTo>
                  <a:lnTo>
                    <a:pt x="9813163" y="799287"/>
                  </a:lnTo>
                  <a:lnTo>
                    <a:pt x="9827095" y="799287"/>
                  </a:lnTo>
                  <a:lnTo>
                    <a:pt x="9827095" y="811987"/>
                  </a:lnTo>
                  <a:lnTo>
                    <a:pt x="9840430" y="811987"/>
                  </a:lnTo>
                  <a:lnTo>
                    <a:pt x="9840430" y="824687"/>
                  </a:lnTo>
                  <a:lnTo>
                    <a:pt x="9834080" y="824687"/>
                  </a:lnTo>
                  <a:lnTo>
                    <a:pt x="9831870" y="837387"/>
                  </a:lnTo>
                  <a:lnTo>
                    <a:pt x="9821215" y="837387"/>
                  </a:lnTo>
                  <a:lnTo>
                    <a:pt x="9819589" y="850087"/>
                  </a:lnTo>
                  <a:lnTo>
                    <a:pt x="9813493" y="850087"/>
                  </a:lnTo>
                  <a:lnTo>
                    <a:pt x="9812985" y="862787"/>
                  </a:lnTo>
                  <a:lnTo>
                    <a:pt x="9808045" y="862787"/>
                  </a:lnTo>
                  <a:lnTo>
                    <a:pt x="9806254" y="875487"/>
                  </a:lnTo>
                  <a:lnTo>
                    <a:pt x="9802851" y="875487"/>
                  </a:lnTo>
                  <a:lnTo>
                    <a:pt x="9802685" y="888187"/>
                  </a:lnTo>
                  <a:lnTo>
                    <a:pt x="9801898" y="888187"/>
                  </a:lnTo>
                  <a:lnTo>
                    <a:pt x="9750831" y="1065987"/>
                  </a:lnTo>
                  <a:lnTo>
                    <a:pt x="9750527" y="1065987"/>
                  </a:lnTo>
                  <a:lnTo>
                    <a:pt x="9747009" y="1091387"/>
                  </a:lnTo>
                  <a:lnTo>
                    <a:pt x="9744380" y="1104087"/>
                  </a:lnTo>
                  <a:lnTo>
                    <a:pt x="9737954" y="1142187"/>
                  </a:lnTo>
                  <a:lnTo>
                    <a:pt x="9729991" y="1142187"/>
                  </a:lnTo>
                  <a:lnTo>
                    <a:pt x="9699828" y="1167587"/>
                  </a:lnTo>
                  <a:lnTo>
                    <a:pt x="9691662" y="1167587"/>
                  </a:lnTo>
                  <a:lnTo>
                    <a:pt x="9691662" y="1205687"/>
                  </a:lnTo>
                  <a:lnTo>
                    <a:pt x="9697161" y="1205687"/>
                  </a:lnTo>
                  <a:lnTo>
                    <a:pt x="9697161" y="1218387"/>
                  </a:lnTo>
                  <a:lnTo>
                    <a:pt x="9716338" y="1218387"/>
                  </a:lnTo>
                  <a:lnTo>
                    <a:pt x="9715297" y="1231087"/>
                  </a:lnTo>
                  <a:lnTo>
                    <a:pt x="9713912" y="1231087"/>
                  </a:lnTo>
                  <a:lnTo>
                    <a:pt x="9711880" y="1243787"/>
                  </a:lnTo>
                  <a:lnTo>
                    <a:pt x="9711207" y="1243787"/>
                  </a:lnTo>
                  <a:lnTo>
                    <a:pt x="9710890" y="1256487"/>
                  </a:lnTo>
                  <a:lnTo>
                    <a:pt x="9708667" y="1256487"/>
                  </a:lnTo>
                  <a:lnTo>
                    <a:pt x="9706102" y="1269187"/>
                  </a:lnTo>
                  <a:lnTo>
                    <a:pt x="9704184" y="1281887"/>
                  </a:lnTo>
                  <a:lnTo>
                    <a:pt x="9702101" y="1294587"/>
                  </a:lnTo>
                  <a:lnTo>
                    <a:pt x="9684309" y="1294587"/>
                  </a:lnTo>
                  <a:lnTo>
                    <a:pt x="9654159" y="1319987"/>
                  </a:lnTo>
                  <a:lnTo>
                    <a:pt x="9645967" y="1319987"/>
                  </a:lnTo>
                  <a:lnTo>
                    <a:pt x="9645967" y="1345387"/>
                  </a:lnTo>
                  <a:lnTo>
                    <a:pt x="9651479" y="1345387"/>
                  </a:lnTo>
                  <a:lnTo>
                    <a:pt x="9651479" y="1358087"/>
                  </a:lnTo>
                  <a:lnTo>
                    <a:pt x="9664903" y="1358087"/>
                  </a:lnTo>
                  <a:lnTo>
                    <a:pt x="9680651" y="1370787"/>
                  </a:lnTo>
                  <a:lnTo>
                    <a:pt x="9677514" y="1370787"/>
                  </a:lnTo>
                  <a:lnTo>
                    <a:pt x="9673679" y="1383487"/>
                  </a:lnTo>
                  <a:lnTo>
                    <a:pt x="9670263" y="1396187"/>
                  </a:lnTo>
                  <a:lnTo>
                    <a:pt x="9669069" y="1396187"/>
                  </a:lnTo>
                  <a:lnTo>
                    <a:pt x="9666973" y="1408887"/>
                  </a:lnTo>
                  <a:lnTo>
                    <a:pt x="9664789" y="1408887"/>
                  </a:lnTo>
                  <a:lnTo>
                    <a:pt x="9662528" y="1421587"/>
                  </a:lnTo>
                  <a:lnTo>
                    <a:pt x="9636557" y="1421587"/>
                  </a:lnTo>
                  <a:lnTo>
                    <a:pt x="9606407" y="1434287"/>
                  </a:lnTo>
                  <a:lnTo>
                    <a:pt x="9598215" y="1434287"/>
                  </a:lnTo>
                  <a:lnTo>
                    <a:pt x="9598215" y="1472387"/>
                  </a:lnTo>
                  <a:lnTo>
                    <a:pt x="9617278" y="1472387"/>
                  </a:lnTo>
                  <a:lnTo>
                    <a:pt x="9635376" y="1485087"/>
                  </a:lnTo>
                  <a:lnTo>
                    <a:pt x="9632048" y="1485087"/>
                  </a:lnTo>
                  <a:lnTo>
                    <a:pt x="9628594" y="1497787"/>
                  </a:lnTo>
                  <a:lnTo>
                    <a:pt x="9623450" y="1510487"/>
                  </a:lnTo>
                  <a:lnTo>
                    <a:pt x="9618535" y="1523187"/>
                  </a:lnTo>
                  <a:lnTo>
                    <a:pt x="9615195" y="1523187"/>
                  </a:lnTo>
                  <a:lnTo>
                    <a:pt x="9612351" y="1535887"/>
                  </a:lnTo>
                  <a:lnTo>
                    <a:pt x="9587611" y="1535887"/>
                  </a:lnTo>
                  <a:lnTo>
                    <a:pt x="9557461" y="1561287"/>
                  </a:lnTo>
                  <a:lnTo>
                    <a:pt x="9549270" y="1561287"/>
                  </a:lnTo>
                  <a:lnTo>
                    <a:pt x="9549270" y="1586687"/>
                  </a:lnTo>
                  <a:lnTo>
                    <a:pt x="9554781" y="1586687"/>
                  </a:lnTo>
                  <a:lnTo>
                    <a:pt x="9554781" y="1599387"/>
                  </a:lnTo>
                  <a:lnTo>
                    <a:pt x="9569259" y="1599387"/>
                  </a:lnTo>
                  <a:lnTo>
                    <a:pt x="9564713" y="1612087"/>
                  </a:lnTo>
                  <a:lnTo>
                    <a:pt x="9560077" y="1612087"/>
                  </a:lnTo>
                  <a:lnTo>
                    <a:pt x="9555366" y="1624787"/>
                  </a:lnTo>
                  <a:lnTo>
                    <a:pt x="9549778" y="1637487"/>
                  </a:lnTo>
                  <a:lnTo>
                    <a:pt x="9541294" y="1637487"/>
                  </a:lnTo>
                  <a:lnTo>
                    <a:pt x="9536620" y="1650187"/>
                  </a:lnTo>
                  <a:lnTo>
                    <a:pt x="9533242" y="1650187"/>
                  </a:lnTo>
                  <a:lnTo>
                    <a:pt x="9526168" y="1662887"/>
                  </a:lnTo>
                  <a:lnTo>
                    <a:pt x="9518663" y="1662887"/>
                  </a:lnTo>
                  <a:lnTo>
                    <a:pt x="9514154" y="1675587"/>
                  </a:lnTo>
                  <a:lnTo>
                    <a:pt x="9509582" y="1675587"/>
                  </a:lnTo>
                  <a:lnTo>
                    <a:pt x="9504947" y="1688287"/>
                  </a:lnTo>
                  <a:lnTo>
                    <a:pt x="9498635" y="1688287"/>
                  </a:lnTo>
                  <a:lnTo>
                    <a:pt x="9493021" y="1700987"/>
                  </a:lnTo>
                  <a:lnTo>
                    <a:pt x="9478404" y="1700987"/>
                  </a:lnTo>
                  <a:lnTo>
                    <a:pt x="9453994" y="1713687"/>
                  </a:lnTo>
                  <a:lnTo>
                    <a:pt x="9437611" y="1713687"/>
                  </a:lnTo>
                  <a:lnTo>
                    <a:pt x="9437611" y="1739087"/>
                  </a:lnTo>
                  <a:lnTo>
                    <a:pt x="9453829" y="1739087"/>
                  </a:lnTo>
                  <a:lnTo>
                    <a:pt x="9477997" y="1751787"/>
                  </a:lnTo>
                  <a:lnTo>
                    <a:pt x="9425762" y="1777187"/>
                  </a:lnTo>
                  <a:lnTo>
                    <a:pt x="9399854" y="1777187"/>
                  </a:lnTo>
                  <a:lnTo>
                    <a:pt x="9399854" y="1789887"/>
                  </a:lnTo>
                  <a:lnTo>
                    <a:pt x="9416072" y="1789887"/>
                  </a:lnTo>
                  <a:lnTo>
                    <a:pt x="9440481" y="1802587"/>
                  </a:lnTo>
                  <a:lnTo>
                    <a:pt x="9430690" y="1802587"/>
                  </a:lnTo>
                  <a:lnTo>
                    <a:pt x="9430690" y="1815287"/>
                  </a:lnTo>
                  <a:lnTo>
                    <a:pt x="9421254" y="1815287"/>
                  </a:lnTo>
                  <a:lnTo>
                    <a:pt x="9421254" y="1866087"/>
                  </a:lnTo>
                  <a:lnTo>
                    <a:pt x="9430690" y="1866087"/>
                  </a:lnTo>
                  <a:lnTo>
                    <a:pt x="9430690" y="2069287"/>
                  </a:lnTo>
                  <a:lnTo>
                    <a:pt x="9405277" y="2120087"/>
                  </a:lnTo>
                  <a:lnTo>
                    <a:pt x="9391688" y="2094687"/>
                  </a:lnTo>
                  <a:lnTo>
                    <a:pt x="9391536" y="2094687"/>
                  </a:lnTo>
                  <a:lnTo>
                    <a:pt x="9361754" y="2158187"/>
                  </a:lnTo>
                  <a:lnTo>
                    <a:pt x="9228887" y="2158187"/>
                  </a:lnTo>
                  <a:lnTo>
                    <a:pt x="9228887" y="2069287"/>
                  </a:lnTo>
                  <a:lnTo>
                    <a:pt x="9169578" y="2069287"/>
                  </a:lnTo>
                  <a:lnTo>
                    <a:pt x="9169578" y="2158187"/>
                  </a:lnTo>
                  <a:lnTo>
                    <a:pt x="9092819" y="2158187"/>
                  </a:lnTo>
                  <a:lnTo>
                    <a:pt x="9092819" y="2183587"/>
                  </a:lnTo>
                  <a:lnTo>
                    <a:pt x="9132354" y="2183587"/>
                  </a:lnTo>
                  <a:lnTo>
                    <a:pt x="9156916" y="2234387"/>
                  </a:lnTo>
                  <a:lnTo>
                    <a:pt x="9148178" y="2234387"/>
                  </a:lnTo>
                  <a:lnTo>
                    <a:pt x="9148178" y="2272487"/>
                  </a:lnTo>
                  <a:lnTo>
                    <a:pt x="9036190" y="2272487"/>
                  </a:lnTo>
                  <a:lnTo>
                    <a:pt x="9036190" y="2297887"/>
                  </a:lnTo>
                  <a:lnTo>
                    <a:pt x="9072575" y="2297887"/>
                  </a:lnTo>
                  <a:lnTo>
                    <a:pt x="9113520" y="2348687"/>
                  </a:lnTo>
                  <a:lnTo>
                    <a:pt x="9067330" y="2348687"/>
                  </a:lnTo>
                  <a:lnTo>
                    <a:pt x="9067330" y="2374087"/>
                  </a:lnTo>
                  <a:lnTo>
                    <a:pt x="10755782" y="2374087"/>
                  </a:lnTo>
                  <a:lnTo>
                    <a:pt x="10755782" y="2348687"/>
                  </a:lnTo>
                  <a:lnTo>
                    <a:pt x="10709605" y="2348687"/>
                  </a:lnTo>
                  <a:lnTo>
                    <a:pt x="10750550" y="2297887"/>
                  </a:lnTo>
                  <a:lnTo>
                    <a:pt x="10786936" y="2297887"/>
                  </a:lnTo>
                  <a:lnTo>
                    <a:pt x="10786936" y="2272487"/>
                  </a:lnTo>
                  <a:close/>
                </a:path>
                <a:path w="12378690" h="2399665">
                  <a:moveTo>
                    <a:pt x="12378677" y="1573580"/>
                  </a:moveTo>
                  <a:lnTo>
                    <a:pt x="12342305" y="1573580"/>
                  </a:lnTo>
                  <a:lnTo>
                    <a:pt x="11726888" y="1027480"/>
                  </a:lnTo>
                  <a:lnTo>
                    <a:pt x="11705831" y="1027480"/>
                  </a:lnTo>
                  <a:lnTo>
                    <a:pt x="11705831" y="1014780"/>
                  </a:lnTo>
                  <a:lnTo>
                    <a:pt x="11706263" y="1014780"/>
                  </a:lnTo>
                  <a:lnTo>
                    <a:pt x="11706263" y="989380"/>
                  </a:lnTo>
                  <a:lnTo>
                    <a:pt x="11755247" y="989380"/>
                  </a:lnTo>
                  <a:lnTo>
                    <a:pt x="11755247" y="951280"/>
                  </a:lnTo>
                  <a:lnTo>
                    <a:pt x="11738572" y="951280"/>
                  </a:lnTo>
                  <a:lnTo>
                    <a:pt x="11738572" y="900480"/>
                  </a:lnTo>
                  <a:lnTo>
                    <a:pt x="11754510" y="900480"/>
                  </a:lnTo>
                  <a:lnTo>
                    <a:pt x="11754510" y="887780"/>
                  </a:lnTo>
                  <a:lnTo>
                    <a:pt x="11753266" y="887780"/>
                  </a:lnTo>
                  <a:lnTo>
                    <a:pt x="11751081" y="875080"/>
                  </a:lnTo>
                  <a:lnTo>
                    <a:pt x="11734508" y="875080"/>
                  </a:lnTo>
                  <a:lnTo>
                    <a:pt x="11729999" y="862380"/>
                  </a:lnTo>
                  <a:lnTo>
                    <a:pt x="11724386" y="849680"/>
                  </a:lnTo>
                  <a:lnTo>
                    <a:pt x="11718087" y="849680"/>
                  </a:lnTo>
                  <a:lnTo>
                    <a:pt x="11711305" y="836980"/>
                  </a:lnTo>
                  <a:lnTo>
                    <a:pt x="11710949" y="836980"/>
                  </a:lnTo>
                  <a:lnTo>
                    <a:pt x="11704384" y="824280"/>
                  </a:lnTo>
                  <a:lnTo>
                    <a:pt x="11698402" y="824280"/>
                  </a:lnTo>
                  <a:lnTo>
                    <a:pt x="11692890" y="811580"/>
                  </a:lnTo>
                  <a:lnTo>
                    <a:pt x="11687670" y="798880"/>
                  </a:lnTo>
                  <a:lnTo>
                    <a:pt x="11682590" y="798880"/>
                  </a:lnTo>
                  <a:lnTo>
                    <a:pt x="11677510" y="786180"/>
                  </a:lnTo>
                  <a:lnTo>
                    <a:pt x="11672253" y="773480"/>
                  </a:lnTo>
                  <a:lnTo>
                    <a:pt x="11666690" y="760780"/>
                  </a:lnTo>
                  <a:lnTo>
                    <a:pt x="11658575" y="735380"/>
                  </a:lnTo>
                  <a:lnTo>
                    <a:pt x="11655755" y="709980"/>
                  </a:lnTo>
                  <a:lnTo>
                    <a:pt x="11655717" y="697280"/>
                  </a:lnTo>
                  <a:lnTo>
                    <a:pt x="11655997" y="684580"/>
                  </a:lnTo>
                  <a:lnTo>
                    <a:pt x="11655476" y="671880"/>
                  </a:lnTo>
                  <a:lnTo>
                    <a:pt x="11653088" y="659180"/>
                  </a:lnTo>
                  <a:lnTo>
                    <a:pt x="11647551" y="659180"/>
                  </a:lnTo>
                  <a:lnTo>
                    <a:pt x="11644630" y="646480"/>
                  </a:lnTo>
                  <a:lnTo>
                    <a:pt x="11641849" y="646480"/>
                  </a:lnTo>
                  <a:lnTo>
                    <a:pt x="11641214" y="633780"/>
                  </a:lnTo>
                  <a:lnTo>
                    <a:pt x="11625847" y="633780"/>
                  </a:lnTo>
                  <a:lnTo>
                    <a:pt x="11625847" y="621080"/>
                  </a:lnTo>
                  <a:lnTo>
                    <a:pt x="11609515" y="621080"/>
                  </a:lnTo>
                  <a:lnTo>
                    <a:pt x="11613845" y="608380"/>
                  </a:lnTo>
                  <a:lnTo>
                    <a:pt x="11612728" y="595680"/>
                  </a:lnTo>
                  <a:lnTo>
                    <a:pt x="11598440" y="595680"/>
                  </a:lnTo>
                  <a:lnTo>
                    <a:pt x="11598440" y="582980"/>
                  </a:lnTo>
                  <a:lnTo>
                    <a:pt x="11602911" y="570280"/>
                  </a:lnTo>
                  <a:lnTo>
                    <a:pt x="11606340" y="570280"/>
                  </a:lnTo>
                  <a:lnTo>
                    <a:pt x="11608537" y="557580"/>
                  </a:lnTo>
                  <a:lnTo>
                    <a:pt x="11609311" y="557580"/>
                  </a:lnTo>
                  <a:lnTo>
                    <a:pt x="11608054" y="544880"/>
                  </a:lnTo>
                  <a:lnTo>
                    <a:pt x="11604727" y="544880"/>
                  </a:lnTo>
                  <a:lnTo>
                    <a:pt x="11599951" y="532180"/>
                  </a:lnTo>
                  <a:lnTo>
                    <a:pt x="11593474" y="519480"/>
                  </a:lnTo>
                  <a:lnTo>
                    <a:pt x="11591989" y="506780"/>
                  </a:lnTo>
                  <a:lnTo>
                    <a:pt x="11585321" y="506780"/>
                  </a:lnTo>
                  <a:lnTo>
                    <a:pt x="11582870" y="494080"/>
                  </a:lnTo>
                  <a:lnTo>
                    <a:pt x="11578577" y="494080"/>
                  </a:lnTo>
                  <a:lnTo>
                    <a:pt x="11576964" y="481380"/>
                  </a:lnTo>
                  <a:lnTo>
                    <a:pt x="11558270" y="519480"/>
                  </a:lnTo>
                  <a:lnTo>
                    <a:pt x="11548669" y="532180"/>
                  </a:lnTo>
                  <a:lnTo>
                    <a:pt x="11545126" y="544880"/>
                  </a:lnTo>
                  <a:lnTo>
                    <a:pt x="11544618" y="557580"/>
                  </a:lnTo>
                  <a:lnTo>
                    <a:pt x="11545392" y="557580"/>
                  </a:lnTo>
                  <a:lnTo>
                    <a:pt x="11547589" y="570280"/>
                  </a:lnTo>
                  <a:lnTo>
                    <a:pt x="11551031" y="570280"/>
                  </a:lnTo>
                  <a:lnTo>
                    <a:pt x="11555501" y="582980"/>
                  </a:lnTo>
                  <a:lnTo>
                    <a:pt x="11555501" y="595680"/>
                  </a:lnTo>
                  <a:lnTo>
                    <a:pt x="11540096" y="595680"/>
                  </a:lnTo>
                  <a:lnTo>
                    <a:pt x="11540096" y="608380"/>
                  </a:lnTo>
                  <a:lnTo>
                    <a:pt x="11544427" y="621080"/>
                  </a:lnTo>
                  <a:lnTo>
                    <a:pt x="11528095" y="621080"/>
                  </a:lnTo>
                  <a:lnTo>
                    <a:pt x="11528095" y="633780"/>
                  </a:lnTo>
                  <a:lnTo>
                    <a:pt x="11511712" y="633780"/>
                  </a:lnTo>
                  <a:lnTo>
                    <a:pt x="11511712" y="646480"/>
                  </a:lnTo>
                  <a:lnTo>
                    <a:pt x="11509235" y="646480"/>
                  </a:lnTo>
                  <a:lnTo>
                    <a:pt x="11507508" y="659180"/>
                  </a:lnTo>
                  <a:lnTo>
                    <a:pt x="11501145" y="659180"/>
                  </a:lnTo>
                  <a:lnTo>
                    <a:pt x="11499037" y="671880"/>
                  </a:lnTo>
                  <a:lnTo>
                    <a:pt x="11497945" y="684580"/>
                  </a:lnTo>
                  <a:lnTo>
                    <a:pt x="11498224" y="697280"/>
                  </a:lnTo>
                  <a:lnTo>
                    <a:pt x="11498199" y="709980"/>
                  </a:lnTo>
                  <a:lnTo>
                    <a:pt x="11495367" y="735380"/>
                  </a:lnTo>
                  <a:lnTo>
                    <a:pt x="11487252" y="760780"/>
                  </a:lnTo>
                  <a:lnTo>
                    <a:pt x="11476406" y="786180"/>
                  </a:lnTo>
                  <a:lnTo>
                    <a:pt x="11466220" y="798880"/>
                  </a:lnTo>
                  <a:lnTo>
                    <a:pt x="11455451" y="824280"/>
                  </a:lnTo>
                  <a:lnTo>
                    <a:pt x="11442865" y="836980"/>
                  </a:lnTo>
                  <a:lnTo>
                    <a:pt x="11436134" y="849680"/>
                  </a:lnTo>
                  <a:lnTo>
                    <a:pt x="11429683" y="849680"/>
                  </a:lnTo>
                  <a:lnTo>
                    <a:pt x="11423942" y="862380"/>
                  </a:lnTo>
                  <a:lnTo>
                    <a:pt x="11419357" y="875080"/>
                  </a:lnTo>
                  <a:lnTo>
                    <a:pt x="11399660" y="875080"/>
                  </a:lnTo>
                  <a:lnTo>
                    <a:pt x="11399660" y="900480"/>
                  </a:lnTo>
                  <a:lnTo>
                    <a:pt x="11415611" y="900480"/>
                  </a:lnTo>
                  <a:lnTo>
                    <a:pt x="11415611" y="951280"/>
                  </a:lnTo>
                  <a:lnTo>
                    <a:pt x="11399660" y="951280"/>
                  </a:lnTo>
                  <a:lnTo>
                    <a:pt x="11399660" y="989380"/>
                  </a:lnTo>
                  <a:lnTo>
                    <a:pt x="11448656" y="989380"/>
                  </a:lnTo>
                  <a:lnTo>
                    <a:pt x="11448656" y="1014780"/>
                  </a:lnTo>
                  <a:lnTo>
                    <a:pt x="11449088" y="1014780"/>
                  </a:lnTo>
                  <a:lnTo>
                    <a:pt x="11449088" y="1027480"/>
                  </a:lnTo>
                  <a:lnTo>
                    <a:pt x="11428032" y="1027480"/>
                  </a:lnTo>
                  <a:lnTo>
                    <a:pt x="10812615" y="1573580"/>
                  </a:lnTo>
                  <a:lnTo>
                    <a:pt x="10776242" y="1573580"/>
                  </a:lnTo>
                  <a:lnTo>
                    <a:pt x="10776242" y="1649780"/>
                  </a:lnTo>
                  <a:lnTo>
                    <a:pt x="10807497" y="1649780"/>
                  </a:lnTo>
                  <a:lnTo>
                    <a:pt x="10807497" y="1700580"/>
                  </a:lnTo>
                  <a:lnTo>
                    <a:pt x="10828858" y="1700580"/>
                  </a:lnTo>
                  <a:lnTo>
                    <a:pt x="10828858" y="1764080"/>
                  </a:lnTo>
                  <a:lnTo>
                    <a:pt x="10807497" y="1764080"/>
                  </a:lnTo>
                  <a:lnTo>
                    <a:pt x="10807497" y="1840280"/>
                  </a:lnTo>
                  <a:lnTo>
                    <a:pt x="10900740" y="1840280"/>
                  </a:lnTo>
                  <a:lnTo>
                    <a:pt x="10900740" y="2399080"/>
                  </a:lnTo>
                  <a:lnTo>
                    <a:pt x="10999292" y="2399080"/>
                  </a:lnTo>
                  <a:lnTo>
                    <a:pt x="10999292" y="2018080"/>
                  </a:lnTo>
                  <a:lnTo>
                    <a:pt x="11015332" y="2018080"/>
                  </a:lnTo>
                  <a:lnTo>
                    <a:pt x="11022089" y="1992680"/>
                  </a:lnTo>
                  <a:lnTo>
                    <a:pt x="11040529" y="1967280"/>
                  </a:lnTo>
                  <a:lnTo>
                    <a:pt x="11067910" y="1954580"/>
                  </a:lnTo>
                  <a:lnTo>
                    <a:pt x="11101476" y="1941880"/>
                  </a:lnTo>
                  <a:lnTo>
                    <a:pt x="11116589" y="1954580"/>
                  </a:lnTo>
                  <a:lnTo>
                    <a:pt x="11128185" y="1967280"/>
                  </a:lnTo>
                  <a:lnTo>
                    <a:pt x="11135627" y="1992680"/>
                  </a:lnTo>
                  <a:lnTo>
                    <a:pt x="11138243" y="2005380"/>
                  </a:lnTo>
                  <a:lnTo>
                    <a:pt x="11154283" y="2005380"/>
                  </a:lnTo>
                  <a:lnTo>
                    <a:pt x="11154283" y="2399080"/>
                  </a:lnTo>
                  <a:lnTo>
                    <a:pt x="11259401" y="2399080"/>
                  </a:lnTo>
                  <a:lnTo>
                    <a:pt x="11259401" y="2018080"/>
                  </a:lnTo>
                  <a:lnTo>
                    <a:pt x="11275416" y="2018080"/>
                  </a:lnTo>
                  <a:lnTo>
                    <a:pt x="11282172" y="1992680"/>
                  </a:lnTo>
                  <a:lnTo>
                    <a:pt x="11300612" y="1967280"/>
                  </a:lnTo>
                  <a:lnTo>
                    <a:pt x="11327994" y="1954580"/>
                  </a:lnTo>
                  <a:lnTo>
                    <a:pt x="11361572" y="1941880"/>
                  </a:lnTo>
                  <a:lnTo>
                    <a:pt x="11376673" y="1954580"/>
                  </a:lnTo>
                  <a:lnTo>
                    <a:pt x="11388268" y="1967280"/>
                  </a:lnTo>
                  <a:lnTo>
                    <a:pt x="11395710" y="1992680"/>
                  </a:lnTo>
                  <a:lnTo>
                    <a:pt x="11398339" y="2005380"/>
                  </a:lnTo>
                  <a:lnTo>
                    <a:pt x="11414379" y="2005380"/>
                  </a:lnTo>
                  <a:lnTo>
                    <a:pt x="11414379" y="2399080"/>
                  </a:lnTo>
                  <a:lnTo>
                    <a:pt x="11469599" y="2399080"/>
                  </a:lnTo>
                  <a:lnTo>
                    <a:pt x="11521262" y="2399080"/>
                  </a:lnTo>
                  <a:lnTo>
                    <a:pt x="11521262" y="2018080"/>
                  </a:lnTo>
                  <a:lnTo>
                    <a:pt x="11537290" y="2018080"/>
                  </a:lnTo>
                  <a:lnTo>
                    <a:pt x="11544046" y="1992680"/>
                  </a:lnTo>
                  <a:lnTo>
                    <a:pt x="11562486" y="1967280"/>
                  </a:lnTo>
                  <a:lnTo>
                    <a:pt x="11589868" y="1954580"/>
                  </a:lnTo>
                  <a:lnTo>
                    <a:pt x="11623446" y="1941880"/>
                  </a:lnTo>
                  <a:lnTo>
                    <a:pt x="11638559" y="1954580"/>
                  </a:lnTo>
                  <a:lnTo>
                    <a:pt x="11650155" y="1967280"/>
                  </a:lnTo>
                  <a:lnTo>
                    <a:pt x="11657597" y="1992680"/>
                  </a:lnTo>
                  <a:lnTo>
                    <a:pt x="11660213" y="2005380"/>
                  </a:lnTo>
                  <a:lnTo>
                    <a:pt x="11676253" y="2005380"/>
                  </a:lnTo>
                  <a:lnTo>
                    <a:pt x="11676253" y="2399080"/>
                  </a:lnTo>
                  <a:lnTo>
                    <a:pt x="11729695" y="2399080"/>
                  </a:lnTo>
                  <a:lnTo>
                    <a:pt x="11781358" y="2399080"/>
                  </a:lnTo>
                  <a:lnTo>
                    <a:pt x="11781358" y="2018080"/>
                  </a:lnTo>
                  <a:lnTo>
                    <a:pt x="11797386" y="2018080"/>
                  </a:lnTo>
                  <a:lnTo>
                    <a:pt x="11804142" y="1992680"/>
                  </a:lnTo>
                  <a:lnTo>
                    <a:pt x="11822582" y="1967280"/>
                  </a:lnTo>
                  <a:lnTo>
                    <a:pt x="11849964" y="1954580"/>
                  </a:lnTo>
                  <a:lnTo>
                    <a:pt x="11883530" y="1941880"/>
                  </a:lnTo>
                  <a:lnTo>
                    <a:pt x="11898643" y="1954580"/>
                  </a:lnTo>
                  <a:lnTo>
                    <a:pt x="11910238" y="1967280"/>
                  </a:lnTo>
                  <a:lnTo>
                    <a:pt x="11917680" y="1992680"/>
                  </a:lnTo>
                  <a:lnTo>
                    <a:pt x="11920309" y="2005380"/>
                  </a:lnTo>
                  <a:lnTo>
                    <a:pt x="11936336" y="2005380"/>
                  </a:lnTo>
                  <a:lnTo>
                    <a:pt x="11936336" y="2399080"/>
                  </a:lnTo>
                  <a:lnTo>
                    <a:pt x="12045010" y="2399080"/>
                  </a:lnTo>
                  <a:lnTo>
                    <a:pt x="12045010" y="2018080"/>
                  </a:lnTo>
                  <a:lnTo>
                    <a:pt x="12061050" y="2018080"/>
                  </a:lnTo>
                  <a:lnTo>
                    <a:pt x="12067807" y="1992680"/>
                  </a:lnTo>
                  <a:lnTo>
                    <a:pt x="12086247" y="1967280"/>
                  </a:lnTo>
                  <a:lnTo>
                    <a:pt x="12113628" y="1954580"/>
                  </a:lnTo>
                  <a:lnTo>
                    <a:pt x="12147194" y="1941880"/>
                  </a:lnTo>
                  <a:lnTo>
                    <a:pt x="12162307" y="1954580"/>
                  </a:lnTo>
                  <a:lnTo>
                    <a:pt x="12173903" y="1967280"/>
                  </a:lnTo>
                  <a:lnTo>
                    <a:pt x="12181345" y="1992680"/>
                  </a:lnTo>
                  <a:lnTo>
                    <a:pt x="12183961" y="2005380"/>
                  </a:lnTo>
                  <a:lnTo>
                    <a:pt x="12199988" y="2005380"/>
                  </a:lnTo>
                  <a:lnTo>
                    <a:pt x="12199988" y="2399080"/>
                  </a:lnTo>
                  <a:lnTo>
                    <a:pt x="12254179" y="2399080"/>
                  </a:lnTo>
                  <a:lnTo>
                    <a:pt x="12254179" y="1929180"/>
                  </a:lnTo>
                  <a:lnTo>
                    <a:pt x="12254179" y="1840280"/>
                  </a:lnTo>
                  <a:lnTo>
                    <a:pt x="12347423" y="1840280"/>
                  </a:lnTo>
                  <a:lnTo>
                    <a:pt x="12347423" y="1764080"/>
                  </a:lnTo>
                  <a:lnTo>
                    <a:pt x="12326061" y="1764080"/>
                  </a:lnTo>
                  <a:lnTo>
                    <a:pt x="12326061" y="1700580"/>
                  </a:lnTo>
                  <a:lnTo>
                    <a:pt x="12347423" y="1700580"/>
                  </a:lnTo>
                  <a:lnTo>
                    <a:pt x="12347423" y="1649780"/>
                  </a:lnTo>
                  <a:lnTo>
                    <a:pt x="12378677" y="1649780"/>
                  </a:lnTo>
                  <a:lnTo>
                    <a:pt x="12378677" y="157358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5D6BF157-0D1D-6F1F-8B0A-0049B5AA7F0F}"/>
                </a:ext>
              </a:extLst>
            </p:cNvPr>
            <p:cNvPicPr/>
            <p:nvPr userDrawn="1"/>
          </p:nvPicPr>
          <p:blipFill>
            <a:blip r:embed="rId2" cstate="print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3830530"/>
              <a:ext cx="11719055" cy="3667108"/>
            </a:xfrm>
            <a:prstGeom prst="rect">
              <a:avLst/>
            </a:prstGeom>
          </p:spPr>
        </p:pic>
        <p:sp>
          <p:nvSpPr>
            <p:cNvPr id="16" name="object 11">
              <a:extLst>
                <a:ext uri="{FF2B5EF4-FFF2-40B4-BE49-F238E27FC236}">
                  <a16:creationId xmlns:a16="http://schemas.microsoft.com/office/drawing/2014/main" id="{42C0F439-F2E3-1035-3B57-CD915BF41BD2}"/>
                </a:ext>
              </a:extLst>
            </p:cNvPr>
            <p:cNvSpPr/>
            <p:nvPr/>
          </p:nvSpPr>
          <p:spPr>
            <a:xfrm>
              <a:off x="0" y="7425715"/>
              <a:ext cx="14630400" cy="107950"/>
            </a:xfrm>
            <a:custGeom>
              <a:avLst/>
              <a:gdLst/>
              <a:ahLst/>
              <a:cxnLst/>
              <a:rect l="l" t="t" r="r" b="b"/>
              <a:pathLst>
                <a:path w="14630400" h="107950">
                  <a:moveTo>
                    <a:pt x="14630400" y="0"/>
                  </a:moveTo>
                  <a:lnTo>
                    <a:pt x="0" y="0"/>
                  </a:lnTo>
                  <a:lnTo>
                    <a:pt x="0" y="107467"/>
                  </a:lnTo>
                  <a:lnTo>
                    <a:pt x="14630400" y="107467"/>
                  </a:lnTo>
                  <a:lnTo>
                    <a:pt x="146304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2">
            <a:extLst>
              <a:ext uri="{FF2B5EF4-FFF2-40B4-BE49-F238E27FC236}">
                <a16:creationId xmlns:a16="http://schemas.microsoft.com/office/drawing/2014/main" id="{33B5D736-36B2-EE5F-2D0F-F412873A9CAB}"/>
              </a:ext>
            </a:extLst>
          </p:cNvPr>
          <p:cNvSpPr txBox="1"/>
          <p:nvPr userDrawn="1"/>
        </p:nvSpPr>
        <p:spPr>
          <a:xfrm>
            <a:off x="3912208" y="381000"/>
            <a:ext cx="6803390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30" dirty="0">
                <a:solidFill>
                  <a:srgbClr val="0090CC"/>
                </a:solidFill>
                <a:latin typeface="Segoe UI"/>
                <a:cs typeface="Segoe UI"/>
              </a:rPr>
              <a:t>An</a:t>
            </a:r>
            <a:r>
              <a:rPr sz="1800" spc="15" dirty="0">
                <a:solidFill>
                  <a:srgbClr val="0090CC"/>
                </a:solidFill>
                <a:latin typeface="Segoe UI"/>
                <a:cs typeface="Segoe UI"/>
              </a:rPr>
              <a:t> </a:t>
            </a:r>
            <a:r>
              <a:rPr sz="1800" spc="20" dirty="0">
                <a:solidFill>
                  <a:srgbClr val="0090CC"/>
                </a:solidFill>
                <a:latin typeface="Segoe UI"/>
                <a:cs typeface="Segoe UI"/>
              </a:rPr>
              <a:t>International Conference Series</a:t>
            </a:r>
            <a:r>
              <a:rPr sz="1800" spc="15" dirty="0">
                <a:solidFill>
                  <a:srgbClr val="0090CC"/>
                </a:solidFill>
                <a:latin typeface="Segoe UI"/>
                <a:cs typeface="Segoe UI"/>
              </a:rPr>
              <a:t> </a:t>
            </a:r>
            <a:r>
              <a:rPr sz="1800" spc="25" dirty="0">
                <a:solidFill>
                  <a:srgbClr val="0090CC"/>
                </a:solidFill>
                <a:latin typeface="Segoe UI"/>
                <a:cs typeface="Segoe UI"/>
              </a:rPr>
              <a:t>of</a:t>
            </a:r>
            <a:r>
              <a:rPr sz="1800" spc="20" dirty="0">
                <a:solidFill>
                  <a:srgbClr val="0090CC"/>
                </a:solidFill>
                <a:latin typeface="Segoe UI"/>
                <a:cs typeface="Segoe UI"/>
              </a:rPr>
              <a:t> </a:t>
            </a:r>
            <a:r>
              <a:rPr sz="1800" spc="25" dirty="0">
                <a:solidFill>
                  <a:srgbClr val="0090CC"/>
                </a:solidFill>
                <a:latin typeface="Segoe UI"/>
                <a:cs typeface="Segoe UI"/>
              </a:rPr>
              <a:t>Nepal</a:t>
            </a:r>
            <a:r>
              <a:rPr sz="1800" spc="20" dirty="0">
                <a:solidFill>
                  <a:srgbClr val="0090CC"/>
                </a:solidFill>
                <a:latin typeface="Segoe UI"/>
                <a:cs typeface="Segoe UI"/>
              </a:rPr>
              <a:t> Geotechnical</a:t>
            </a:r>
            <a:r>
              <a:rPr sz="1800" spc="15" dirty="0">
                <a:solidFill>
                  <a:srgbClr val="0090CC"/>
                </a:solidFill>
                <a:latin typeface="Segoe UI"/>
                <a:cs typeface="Segoe UI"/>
              </a:rPr>
              <a:t> </a:t>
            </a:r>
            <a:r>
              <a:rPr sz="1800" spc="20" dirty="0">
                <a:solidFill>
                  <a:srgbClr val="0090CC"/>
                </a:solidFill>
                <a:latin typeface="Segoe UI"/>
                <a:cs typeface="Segoe UI"/>
              </a:rPr>
              <a:t>Society</a:t>
            </a:r>
            <a:endParaRPr sz="1800" dirty="0">
              <a:latin typeface="Segoe UI"/>
              <a:cs typeface="Segoe U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9CF587A0-6050-A4A1-03D7-2CD53E602D9E}"/>
              </a:ext>
            </a:extLst>
          </p:cNvPr>
          <p:cNvSpPr txBox="1">
            <a:spLocks/>
          </p:cNvSpPr>
          <p:nvPr userDrawn="1"/>
        </p:nvSpPr>
        <p:spPr>
          <a:xfrm>
            <a:off x="3267385" y="685800"/>
            <a:ext cx="8094980" cy="497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>
              <a:defRPr sz="3100" b="1" i="0">
                <a:solidFill>
                  <a:srgbClr val="0090CC"/>
                </a:solidFill>
                <a:latin typeface="Segoe UI"/>
                <a:ea typeface="+mj-ea"/>
                <a:cs typeface="Segoe UI"/>
              </a:defRPr>
            </a:lvl1pPr>
          </a:lstStyle>
          <a:p>
            <a:pPr marL="12700" algn="ctr">
              <a:spcBef>
                <a:spcPts val="90"/>
              </a:spcBef>
            </a:pPr>
            <a:r>
              <a:rPr lang="en-US" kern="0" spc="20" dirty="0"/>
              <a:t>Geotechnics</a:t>
            </a:r>
            <a:r>
              <a:rPr lang="en-US" kern="0" spc="5" dirty="0"/>
              <a:t> </a:t>
            </a:r>
            <a:r>
              <a:rPr lang="en-US" kern="0" spc="20" dirty="0"/>
              <a:t>for</a:t>
            </a:r>
            <a:r>
              <a:rPr lang="en-US" kern="0" spc="5" dirty="0"/>
              <a:t> </a:t>
            </a:r>
            <a:r>
              <a:rPr lang="en-US" kern="0" spc="20" dirty="0"/>
              <a:t>Mountain</a:t>
            </a:r>
            <a:r>
              <a:rPr lang="en-US" kern="0" spc="5" dirty="0"/>
              <a:t> </a:t>
            </a:r>
            <a:r>
              <a:rPr lang="en-US" kern="0" spc="25" dirty="0"/>
              <a:t>Infrastructure</a:t>
            </a: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66105E32-0941-8EEA-1884-B6C1E966EA5E}"/>
              </a:ext>
            </a:extLst>
          </p:cNvPr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595" y="216242"/>
            <a:ext cx="1658481" cy="1420939"/>
          </a:xfrm>
          <a:prstGeom prst="rect">
            <a:avLst/>
          </a:prstGeom>
        </p:spPr>
      </p:pic>
      <p:pic>
        <p:nvPicPr>
          <p:cNvPr id="10" name="object 5">
            <a:extLst>
              <a:ext uri="{FF2B5EF4-FFF2-40B4-BE49-F238E27FC236}">
                <a16:creationId xmlns:a16="http://schemas.microsoft.com/office/drawing/2014/main" id="{D3F2BD56-71B8-378A-E64C-3EC4A8E8A055}"/>
              </a:ext>
            </a:extLst>
          </p:cNvPr>
          <p:cNvPicPr/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3323251" y="390652"/>
            <a:ext cx="1149019" cy="917063"/>
          </a:xfrm>
          <a:prstGeom prst="rect">
            <a:avLst/>
          </a:prstGeom>
        </p:spPr>
      </p:pic>
      <p:pic>
        <p:nvPicPr>
          <p:cNvPr id="11" name="object 6">
            <a:extLst>
              <a:ext uri="{FF2B5EF4-FFF2-40B4-BE49-F238E27FC236}">
                <a16:creationId xmlns:a16="http://schemas.microsoft.com/office/drawing/2014/main" id="{E637068F-04DE-5F23-95A4-60F2A380DB2E}"/>
              </a:ext>
            </a:extLst>
          </p:cNvPr>
          <p:cNvPicPr/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2007129" y="345952"/>
            <a:ext cx="1135767" cy="1006461"/>
          </a:xfrm>
          <a:prstGeom prst="rect">
            <a:avLst/>
          </a:prstGeom>
        </p:spPr>
      </p:pic>
      <p:sp>
        <p:nvSpPr>
          <p:cNvPr id="17" name="bg object 16"/>
          <p:cNvSpPr/>
          <p:nvPr userDrawn="1"/>
        </p:nvSpPr>
        <p:spPr>
          <a:xfrm>
            <a:off x="1766265" y="1637188"/>
            <a:ext cx="12864465" cy="0"/>
          </a:xfrm>
          <a:custGeom>
            <a:avLst/>
            <a:gdLst/>
            <a:ahLst/>
            <a:cxnLst/>
            <a:rect l="l" t="t" r="r" b="b"/>
            <a:pathLst>
              <a:path w="12864465">
                <a:moveTo>
                  <a:pt x="12864134" y="0"/>
                </a:moveTo>
                <a:lnTo>
                  <a:pt x="0" y="0"/>
                </a:lnTo>
              </a:path>
            </a:pathLst>
          </a:custGeom>
          <a:ln w="50800">
            <a:solidFill>
              <a:srgbClr val="009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7"/>
          <p:cNvSpPr/>
          <p:nvPr userDrawn="1"/>
        </p:nvSpPr>
        <p:spPr>
          <a:xfrm>
            <a:off x="0" y="7714343"/>
            <a:ext cx="14630400" cy="0"/>
          </a:xfrm>
          <a:custGeom>
            <a:avLst/>
            <a:gdLst/>
            <a:ahLst/>
            <a:cxnLst/>
            <a:rect l="l" t="t" r="r" b="b"/>
            <a:pathLst>
              <a:path w="14630400">
                <a:moveTo>
                  <a:pt x="14630400" y="0"/>
                </a:moveTo>
                <a:lnTo>
                  <a:pt x="0" y="0"/>
                </a:lnTo>
              </a:path>
            </a:pathLst>
          </a:custGeom>
          <a:ln w="50800">
            <a:solidFill>
              <a:srgbClr val="009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7BF4529B-DBED-C2A0-8B64-3E358FE045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1921956"/>
            <a:ext cx="13365480" cy="2336552"/>
          </a:xfrm>
          <a:prstGeom prst="rect">
            <a:avLst/>
          </a:prstGeom>
          <a:noFill/>
        </p:spPr>
        <p:txBody>
          <a:bodyPr anchor="b"/>
          <a:lstStyle>
            <a:lvl1pPr algn="ctr">
              <a:defRPr sz="4400">
                <a:solidFill>
                  <a:srgbClr val="8E460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 of Paper (44pt,Bold)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BD04968-CD6A-F905-A871-18D7F2F844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619" y="4724400"/>
            <a:ext cx="13365162" cy="612711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solidFill>
                  <a:srgbClr val="0090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Name of Presenter (32pt, Bold) and other Author(32pt, Normal)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5187FA57-8A25-F66C-8B36-D4106370C4C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779" y="6884313"/>
            <a:ext cx="13365162" cy="430887"/>
          </a:xfrm>
          <a:prstGeom prst="rect">
            <a:avLst/>
          </a:prstGeom>
        </p:spPr>
        <p:txBody>
          <a:bodyPr/>
          <a:lstStyle>
            <a:lvl1pPr algn="ctr">
              <a:defRPr sz="2400" b="1" i="1">
                <a:solidFill>
                  <a:srgbClr val="58575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i="1" dirty="0"/>
              <a:t>Affiliation (24pt, Bold, Italic)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9441C9-6822-58EB-7929-925425E59185}"/>
              </a:ext>
            </a:extLst>
          </p:cNvPr>
          <p:cNvSpPr txBox="1"/>
          <p:nvPr userDrawn="1"/>
        </p:nvSpPr>
        <p:spPr>
          <a:xfrm>
            <a:off x="6035363" y="1232256"/>
            <a:ext cx="2559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329184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b="0" kern="1200" dirty="0">
                <a:solidFill>
                  <a:srgbClr val="8E460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25-28 November, 2026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CA76457-7CBE-9FDF-2B83-41CB64C2A3A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194768" y="5486400"/>
            <a:ext cx="10240864" cy="12874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Logo of your Affiliation, (click on second icon and choose logo file or directly paste image)</a:t>
            </a:r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A9C63-035B-494F-496B-8F276657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E44289-6DAB-3007-3A24-DF1B3F55B46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1000" y="1524000"/>
            <a:ext cx="14020800" cy="563880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000" b="0">
                <a:latin typeface="+mj-lt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>
                <a:latin typeface="+mj-lt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>
                <a:latin typeface="+mj-lt"/>
              </a:defRPr>
            </a:lvl3pPr>
            <a:lvl4pPr>
              <a:lnSpc>
                <a:spcPct val="150000"/>
              </a:lnSpc>
              <a:defRPr>
                <a:latin typeface="+mj-lt"/>
              </a:defRPr>
            </a:lvl4pPr>
            <a:lvl5pPr>
              <a:lnSpc>
                <a:spcPct val="150000"/>
              </a:lnSpc>
              <a:defRPr>
                <a:latin typeface="+mj-lt"/>
              </a:defRPr>
            </a:lvl5pPr>
          </a:lstStyle>
          <a:p>
            <a:pPr lvl="0"/>
            <a:r>
              <a:rPr lang="en-US" b="0" dirty="0"/>
              <a:t>For Contents with title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25599DB-6C2B-EF1C-81E4-269EEDF5EE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586675"/>
            <a:ext cx="10134600" cy="677108"/>
          </a:xfrm>
          <a:prstGeom prst="rect">
            <a:avLst/>
          </a:prstGeom>
        </p:spPr>
        <p:txBody>
          <a:bodyPr lIns="91440" tIns="91440" bIns="91440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Add Title (32pt, Bold), Adjust width as required</a:t>
            </a:r>
          </a:p>
        </p:txBody>
      </p:sp>
    </p:spTree>
    <p:extLst>
      <p:ext uri="{BB962C8B-B14F-4D97-AF65-F5344CB8AC3E}">
        <p14:creationId xmlns:p14="http://schemas.microsoft.com/office/powerpoint/2010/main" val="81380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01634-92BC-9E5A-EFDC-FBE96EC66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644362"/>
            <a:ext cx="7620000" cy="677108"/>
          </a:xfrm>
        </p:spPr>
        <p:txBody>
          <a:bodyPr/>
          <a:lstStyle>
            <a:lvl1pPr>
              <a:defRPr sz="3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C0DD62-50A5-B0BE-EB74-DD5A90627A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FE4133-6E4E-5707-8C81-A4D5B2F76AE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81000" y="5181600"/>
            <a:ext cx="3505200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957C32-2A99-55BC-836E-27CEDAC64B5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1000" y="5181600"/>
            <a:ext cx="3352800" cy="2057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6D47B8BC-F595-EFE1-D14D-EC6C33200645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7848600" y="5181600"/>
            <a:ext cx="3276600" cy="2057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A460703A-4EE6-425F-C643-7939CE0ED9B2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1430000" y="5181600"/>
            <a:ext cx="2819400" cy="20574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0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000" y="670412"/>
            <a:ext cx="8095629" cy="677108"/>
          </a:xfrm>
          <a:prstGeom prst="rect">
            <a:avLst/>
          </a:prstGeom>
        </p:spPr>
        <p:txBody>
          <a:bodyPr lIns="91440" tIns="91440" rIns="91440" bIns="91440"/>
          <a:lstStyle>
            <a:lvl1pPr>
              <a:defRPr sz="3200" b="1" i="0">
                <a:solidFill>
                  <a:srgbClr val="0090CC"/>
                </a:solidFill>
                <a:latin typeface="+mj-lt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BB176E9E-74CF-D632-2F21-82BD882632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335000" y="7761571"/>
            <a:ext cx="563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rgbClr val="0090CC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6">
            <a:extLst>
              <a:ext uri="{FF2B5EF4-FFF2-40B4-BE49-F238E27FC236}">
                <a16:creationId xmlns:a16="http://schemas.microsoft.com/office/drawing/2014/main" id="{11B88B76-B09C-2205-BA1F-67A6344C70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335000" y="7761571"/>
            <a:ext cx="563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rgbClr val="0090CC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bg object 16">
            <a:extLst>
              <a:ext uri="{FF2B5EF4-FFF2-40B4-BE49-F238E27FC236}">
                <a16:creationId xmlns:a16="http://schemas.microsoft.com/office/drawing/2014/main" id="{B458BCDE-AD64-3D9B-B6FD-D6243F1F658F}"/>
              </a:ext>
            </a:extLst>
          </p:cNvPr>
          <p:cNvSpPr/>
          <p:nvPr userDrawn="1"/>
        </p:nvSpPr>
        <p:spPr>
          <a:xfrm>
            <a:off x="1" y="990610"/>
            <a:ext cx="14630400" cy="76190"/>
          </a:xfrm>
          <a:custGeom>
            <a:avLst/>
            <a:gdLst/>
            <a:ahLst/>
            <a:cxnLst/>
            <a:rect l="l" t="t" r="r" b="b"/>
            <a:pathLst>
              <a:path w="12864465">
                <a:moveTo>
                  <a:pt x="12864134" y="0"/>
                </a:moveTo>
                <a:lnTo>
                  <a:pt x="0" y="0"/>
                </a:lnTo>
              </a:path>
            </a:pathLst>
          </a:custGeom>
          <a:ln w="508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C7F83E-8D0E-EB42-96AA-248C211A00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0" y="304800"/>
            <a:ext cx="13868400" cy="7010400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For contents without title (18pt)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6">
            <a:extLst>
              <a:ext uri="{FF2B5EF4-FFF2-40B4-BE49-F238E27FC236}">
                <a16:creationId xmlns:a16="http://schemas.microsoft.com/office/drawing/2014/main" id="{11B88B76-B09C-2205-BA1F-67A6344C707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335000" y="7761571"/>
            <a:ext cx="563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rgbClr val="0090CC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bg object 16">
            <a:extLst>
              <a:ext uri="{FF2B5EF4-FFF2-40B4-BE49-F238E27FC236}">
                <a16:creationId xmlns:a16="http://schemas.microsoft.com/office/drawing/2014/main" id="{B458BCDE-AD64-3D9B-B6FD-D6243F1F658F}"/>
              </a:ext>
            </a:extLst>
          </p:cNvPr>
          <p:cNvSpPr/>
          <p:nvPr userDrawn="1"/>
        </p:nvSpPr>
        <p:spPr>
          <a:xfrm>
            <a:off x="1" y="990610"/>
            <a:ext cx="14630400" cy="76190"/>
          </a:xfrm>
          <a:custGeom>
            <a:avLst/>
            <a:gdLst/>
            <a:ahLst/>
            <a:cxnLst/>
            <a:rect l="l" t="t" r="r" b="b"/>
            <a:pathLst>
              <a:path w="12864465">
                <a:moveTo>
                  <a:pt x="12864134" y="0"/>
                </a:moveTo>
                <a:lnTo>
                  <a:pt x="0" y="0"/>
                </a:lnTo>
              </a:path>
            </a:pathLst>
          </a:custGeom>
          <a:ln w="508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B72253-2741-5807-E937-EBD954D9F2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2500" y="3371843"/>
            <a:ext cx="12725400" cy="1485914"/>
          </a:xfrm>
          <a:prstGeom prst="rect">
            <a:avLst/>
          </a:prstGeom>
        </p:spPr>
        <p:txBody>
          <a:bodyPr/>
          <a:lstStyle>
            <a:lvl1pPr algn="ctr">
              <a:defRPr sz="4400" b="1">
                <a:solidFill>
                  <a:srgbClr val="8E460F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Thank You !!! (Input Content for Last Page)</a:t>
            </a:r>
            <a:br>
              <a:rPr lang="en-US" dirty="0"/>
            </a:br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41032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17">
            <a:extLst>
              <a:ext uri="{FF2B5EF4-FFF2-40B4-BE49-F238E27FC236}">
                <a16:creationId xmlns:a16="http://schemas.microsoft.com/office/drawing/2014/main" id="{EEA84ED2-F40E-B6D3-1C31-FBED1A5A9C10}"/>
              </a:ext>
            </a:extLst>
          </p:cNvPr>
          <p:cNvSpPr/>
          <p:nvPr userDrawn="1"/>
        </p:nvSpPr>
        <p:spPr>
          <a:xfrm>
            <a:off x="0" y="7880443"/>
            <a:ext cx="14630400" cy="0"/>
          </a:xfrm>
          <a:custGeom>
            <a:avLst/>
            <a:gdLst/>
            <a:ahLst/>
            <a:cxnLst/>
            <a:rect l="l" t="t" r="r" b="b"/>
            <a:pathLst>
              <a:path w="14630400">
                <a:moveTo>
                  <a:pt x="14630400" y="0"/>
                </a:moveTo>
                <a:lnTo>
                  <a:pt x="0" y="0"/>
                </a:lnTo>
              </a:path>
            </a:pathLst>
          </a:custGeom>
          <a:ln w="50800">
            <a:solidFill>
              <a:srgbClr val="009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D2B2F3-EAF1-0958-2570-175AC628FE0B}"/>
              </a:ext>
            </a:extLst>
          </p:cNvPr>
          <p:cNvSpPr/>
          <p:nvPr userDrawn="1"/>
        </p:nvSpPr>
        <p:spPr>
          <a:xfrm>
            <a:off x="13380720" y="7663850"/>
            <a:ext cx="472440" cy="472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9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090CC"/>
                </a:solidFill>
              </a:ln>
              <a:solidFill>
                <a:srgbClr val="009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335000" y="7761571"/>
            <a:ext cx="563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rgbClr val="0090CC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36E4F9DD-6575-FE08-D620-E9EE5C82A3EA}"/>
              </a:ext>
            </a:extLst>
          </p:cNvPr>
          <p:cNvPicPr/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3637" y="7391400"/>
            <a:ext cx="936039" cy="801971"/>
          </a:xfrm>
          <a:prstGeom prst="rect">
            <a:avLst/>
          </a:prstGeom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A6315418-093F-BEDD-7117-DE95BDF7F78E}"/>
              </a:ext>
            </a:extLst>
          </p:cNvPr>
          <p:cNvSpPr txBox="1"/>
          <p:nvPr userDrawn="1"/>
        </p:nvSpPr>
        <p:spPr>
          <a:xfrm>
            <a:off x="1263633" y="7728646"/>
            <a:ext cx="6803390" cy="303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30" dirty="0">
                <a:solidFill>
                  <a:srgbClr val="0090CC"/>
                </a:solidFill>
                <a:latin typeface="Segoe UI"/>
                <a:cs typeface="Segoe UI"/>
              </a:rPr>
              <a:t>An</a:t>
            </a:r>
            <a:r>
              <a:rPr sz="1800" spc="15" dirty="0">
                <a:solidFill>
                  <a:srgbClr val="0090CC"/>
                </a:solidFill>
                <a:latin typeface="Segoe UI"/>
                <a:cs typeface="Segoe UI"/>
              </a:rPr>
              <a:t> </a:t>
            </a:r>
            <a:r>
              <a:rPr sz="1800" spc="20" dirty="0">
                <a:solidFill>
                  <a:srgbClr val="0090CC"/>
                </a:solidFill>
                <a:latin typeface="Segoe UI"/>
                <a:cs typeface="Segoe UI"/>
              </a:rPr>
              <a:t>International Conference Series</a:t>
            </a:r>
            <a:r>
              <a:rPr sz="1800" spc="15" dirty="0">
                <a:solidFill>
                  <a:srgbClr val="0090CC"/>
                </a:solidFill>
                <a:latin typeface="Segoe UI"/>
                <a:cs typeface="Segoe UI"/>
              </a:rPr>
              <a:t> </a:t>
            </a:r>
            <a:r>
              <a:rPr sz="1800" spc="25" dirty="0">
                <a:solidFill>
                  <a:srgbClr val="0090CC"/>
                </a:solidFill>
                <a:latin typeface="Segoe UI"/>
                <a:cs typeface="Segoe UI"/>
              </a:rPr>
              <a:t>of</a:t>
            </a:r>
            <a:r>
              <a:rPr sz="1800" spc="20" dirty="0">
                <a:solidFill>
                  <a:srgbClr val="0090CC"/>
                </a:solidFill>
                <a:latin typeface="Segoe UI"/>
                <a:cs typeface="Segoe UI"/>
              </a:rPr>
              <a:t> </a:t>
            </a:r>
            <a:r>
              <a:rPr sz="1800" spc="25" dirty="0">
                <a:solidFill>
                  <a:srgbClr val="0090CC"/>
                </a:solidFill>
                <a:latin typeface="Segoe UI"/>
                <a:cs typeface="Segoe UI"/>
              </a:rPr>
              <a:t>Nepal</a:t>
            </a:r>
            <a:r>
              <a:rPr sz="1800" spc="20" dirty="0">
                <a:solidFill>
                  <a:srgbClr val="0090CC"/>
                </a:solidFill>
                <a:latin typeface="Segoe UI"/>
                <a:cs typeface="Segoe UI"/>
              </a:rPr>
              <a:t> Geotechnical</a:t>
            </a:r>
            <a:r>
              <a:rPr sz="1800" spc="15" dirty="0">
                <a:solidFill>
                  <a:srgbClr val="0090CC"/>
                </a:solidFill>
                <a:latin typeface="Segoe UI"/>
                <a:cs typeface="Segoe UI"/>
              </a:rPr>
              <a:t> </a:t>
            </a:r>
            <a:r>
              <a:rPr sz="1800" spc="20" dirty="0">
                <a:solidFill>
                  <a:srgbClr val="0090CC"/>
                </a:solidFill>
                <a:latin typeface="Segoe UI"/>
                <a:cs typeface="Segoe UI"/>
              </a:rPr>
              <a:t>Society</a:t>
            </a:r>
            <a:endParaRPr sz="1800" dirty="0">
              <a:latin typeface="Segoe UI"/>
              <a:cs typeface="Segoe UI"/>
            </a:endParaRPr>
          </a:p>
        </p:txBody>
      </p:sp>
      <p:sp>
        <p:nvSpPr>
          <p:cNvPr id="11" name="bg object 16">
            <a:extLst>
              <a:ext uri="{FF2B5EF4-FFF2-40B4-BE49-F238E27FC236}">
                <a16:creationId xmlns:a16="http://schemas.microsoft.com/office/drawing/2014/main" id="{7754150F-E677-9864-9963-C3D96D4D2B4B}"/>
              </a:ext>
            </a:extLst>
          </p:cNvPr>
          <p:cNvSpPr/>
          <p:nvPr userDrawn="1"/>
        </p:nvSpPr>
        <p:spPr>
          <a:xfrm>
            <a:off x="1" y="990610"/>
            <a:ext cx="14630400" cy="76190"/>
          </a:xfrm>
          <a:custGeom>
            <a:avLst/>
            <a:gdLst/>
            <a:ahLst/>
            <a:cxnLst/>
            <a:rect l="l" t="t" r="r" b="b"/>
            <a:pathLst>
              <a:path w="12864465">
                <a:moveTo>
                  <a:pt x="12864134" y="0"/>
                </a:moveTo>
                <a:lnTo>
                  <a:pt x="0" y="0"/>
                </a:lnTo>
              </a:path>
            </a:pathLst>
          </a:custGeom>
          <a:ln w="50800">
            <a:solidFill>
              <a:srgbClr val="0090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001" y="659750"/>
            <a:ext cx="7315200" cy="661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40" tIns="91440" rIns="91440" bIns="91440" anchor="b">
            <a:spAutoFit/>
          </a:bodyPr>
          <a:lstStyle>
            <a:lvl1pPr>
              <a:defRPr sz="3100" b="1" i="0">
                <a:solidFill>
                  <a:srgbClr val="0090CC"/>
                </a:solidFill>
                <a:latin typeface="Segoe UI"/>
                <a:cs typeface="Segoe UI"/>
              </a:defRPr>
            </a:lvl1pPr>
          </a:lstStyle>
          <a:p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9" r:id="rId3"/>
    <p:sldLayoutId id="2147483663" r:id="rId4"/>
    <p:sldLayoutId id="2147483665" r:id="rId5"/>
    <p:sldLayoutId id="2147483668" r:id="rId6"/>
  </p:sldLayoutIdLst>
  <p:hf hdr="0" ftr="0" dt="0"/>
  <p:txStyles>
    <p:titleStyle>
      <a:lvl1pPr algn="l">
        <a:defRPr sz="3200">
          <a:solidFill>
            <a:srgbClr val="804616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0">
        <a:defRPr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1D0F4-8652-62C6-5613-787DB030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35042-633C-3B6F-9D35-DCA107ED7C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124CD-221B-AC56-E63D-3BB8A5DBDB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F5AFB7-5C91-39DF-5A68-8D89D36DCB0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5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F5985F-8116-9AAD-87BD-83118D93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27B6-BAF9-8E75-16D9-3D58812DB6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447800"/>
            <a:ext cx="14020800" cy="5943600"/>
          </a:xfrm>
        </p:spPr>
        <p:txBody>
          <a:bodyPr/>
          <a:lstStyle/>
          <a:p>
            <a:pPr lvl="0"/>
            <a:r>
              <a:rPr lang="en-US" sz="2800" b="1" dirty="0">
                <a:solidFill>
                  <a:srgbClr val="804616"/>
                </a:solidFill>
              </a:rPr>
              <a:t>Guidelines: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Use Available Slides options in this Template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Use only Times New Roman font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Font size in any slide should not be less than 18pt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Text color should be black (don’t use very light color use dark color as far as practicable) and other title as in Template.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For citation use Dark blue color and italic  For Example: </a:t>
            </a:r>
            <a:r>
              <a:rPr lang="en-US" i="1" dirty="0">
                <a:solidFill>
                  <a:schemeClr val="tx2"/>
                </a:solidFill>
              </a:rPr>
              <a:t>(Mainali et al)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To highlight text bold and use red color For example: </a:t>
            </a:r>
            <a:r>
              <a:rPr lang="en-US" b="1" dirty="0">
                <a:solidFill>
                  <a:srgbClr val="FF0000"/>
                </a:solidFill>
              </a:rPr>
              <a:t>Highlighted text</a:t>
            </a:r>
          </a:p>
          <a:p>
            <a:pPr lvl="0"/>
            <a:r>
              <a:rPr lang="en-US" dirty="0"/>
              <a:t>Level wise Font size:</a:t>
            </a:r>
          </a:p>
          <a:p>
            <a:pPr lvl="0"/>
            <a:r>
              <a:rPr lang="en-US" sz="2800" b="1" dirty="0">
                <a:solidFill>
                  <a:srgbClr val="804616"/>
                </a:solidFill>
              </a:rPr>
              <a:t>First </a:t>
            </a:r>
            <a:r>
              <a:rPr lang="en-US" sz="2800" b="1">
                <a:solidFill>
                  <a:srgbClr val="804616"/>
                </a:solidFill>
              </a:rPr>
              <a:t>Heading (28pt, Bold, </a:t>
            </a:r>
            <a:r>
              <a:rPr lang="en-US" sz="2800" b="1" dirty="0">
                <a:solidFill>
                  <a:srgbClr val="804616"/>
                </a:solidFill>
              </a:rPr>
              <a:t>Brown color) </a:t>
            </a:r>
            <a:endParaRPr lang="en-US" sz="2800" dirty="0">
              <a:solidFill>
                <a:srgbClr val="804616"/>
              </a:solidFill>
            </a:endParaRPr>
          </a:p>
          <a:p>
            <a:pPr lvl="1"/>
            <a:r>
              <a:rPr lang="en-US" sz="2400" b="1" dirty="0">
                <a:solidFill>
                  <a:srgbClr val="804616"/>
                </a:solidFill>
              </a:rPr>
              <a:t>Second Heading (24pt,Bold, Brown color)</a:t>
            </a:r>
          </a:p>
          <a:p>
            <a:pPr marL="914400" marR="0" lvl="2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804616"/>
                </a:solidFill>
              </a:rPr>
              <a:t>Third Heading (20pt,Bold, Brown color)</a:t>
            </a:r>
          </a:p>
          <a:p>
            <a:pPr marL="1371600" marR="0" lvl="3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Body Text (20pt)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5EE27D-FEFE-BEDD-66FA-A058A048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86675"/>
            <a:ext cx="10058400" cy="67710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72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E1F0-039C-4AE7-1F07-56A24C77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72B6DF-449F-BC11-A6F9-45F5E169AC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455CB-1333-EAF8-4DB4-7BD79F5A6E7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E3A2B-C435-8E5B-A208-0294FDCD5D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88B79D16-2C76-83D1-5589-196FCCD991AB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ABDF6928-34B8-3FF6-EF9A-74872CDB1C14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687937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47E4-57A7-F652-F38D-FD40E9D1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A120-36EB-4CA8-7C40-2C00B36BC4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8ACC0-BFBF-AE25-3D81-28842851DA35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E20E9-60AD-5E3C-E331-084677B296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3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9C8253-C987-EB45-8C50-33DBCB4E22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A336-0BE8-7762-862B-11334817D6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6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85D0DB-EAB0-A603-9065-C4D35F4629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BAA4D-5BAA-1EE9-8883-53C95AFAC9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02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GeoMandu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 for GeoMandu Presentation</Template>
  <TotalTime>400</TotalTime>
  <Words>126</Words>
  <Application>Microsoft Office PowerPoint</Application>
  <PresentationFormat>Custom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GeoMandu Presentation Template</dc:title>
  <dc:creator>Bipul Mainali</dc:creator>
  <cp:lastModifiedBy>Bipul  Mainali</cp:lastModifiedBy>
  <cp:revision>10</cp:revision>
  <dcterms:created xsi:type="dcterms:W3CDTF">2024-09-14T13:33:03Z</dcterms:created>
  <dcterms:modified xsi:type="dcterms:W3CDTF">2025-09-08T11:17:34Z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2024-09-14T00:00:00Z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2024-09-14T00:00:00Z</vt:filetime>
  </property>
</Properties>
</file>