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9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C546-C1C1-4461-80D5-061A811E2C41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6D7A-21A5-42FE-B2DD-00E8B2A4C2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" dirty="0" smtClean="0"/>
              <a:t>.</a:t>
            </a:r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762000" y="685800"/>
            <a:ext cx="2895600" cy="434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762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2057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895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4191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b="1" dirty="0" smtClean="0"/>
              <a:t>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409700" y="3009900"/>
            <a:ext cx="3581400" cy="158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639094" y="3009106"/>
            <a:ext cx="35814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" y="5257800"/>
            <a:ext cx="304800" cy="158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5427084"/>
            <a:ext cx="304800" cy="158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7453" y="5123872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Starting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7453" y="5285026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Ending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Dzmitry</dc:creator>
  <cp:lastModifiedBy>Dzmitry</cp:lastModifiedBy>
  <cp:revision>4</cp:revision>
  <dcterms:created xsi:type="dcterms:W3CDTF">2011-02-20T20:25:31Z</dcterms:created>
  <dcterms:modified xsi:type="dcterms:W3CDTF">2011-02-20T20:57:49Z</dcterms:modified>
</cp:coreProperties>
</file>