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1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C546-C1C1-4461-80D5-061A811E2C41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6D7A-21A5-42FE-B2DD-00E8B2A4C2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04800" y="152400"/>
            <a:ext cx="3810000" cy="601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" y="685800"/>
            <a:ext cx="3352800" cy="5257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2895600" cy="434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743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3581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48768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b="1" dirty="0" smtClean="0"/>
              <a:t>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409700" y="3695700"/>
            <a:ext cx="3581400" cy="158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639094" y="3694906"/>
            <a:ext cx="35814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6325175"/>
            <a:ext cx="304800" cy="158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" y="6494459"/>
            <a:ext cx="30480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4053" y="619124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Starting of App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4053" y="63524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Stopping of App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838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Unity Container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AppDomain or HttpApplication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Dzmitry</dc:creator>
  <cp:lastModifiedBy>Dzmitry</cp:lastModifiedBy>
  <cp:revision>5</cp:revision>
  <dcterms:created xsi:type="dcterms:W3CDTF">2011-02-20T20:25:31Z</dcterms:created>
  <dcterms:modified xsi:type="dcterms:W3CDTF">2011-03-07T20:28:53Z</dcterms:modified>
</cp:coreProperties>
</file>