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Step 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Позиционирование и Выравнивание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Способы позиционирования и Flex magic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65850"/>
            <a:ext cx="8520600" cy="385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position: absolute;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margin: 0 auto;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text-align: center;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vertical-align: middle;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display: flex;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7368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Bootstrap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2378400" cy="122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ru">
                <a:solidFill>
                  <a:srgbClr val="FFFFFF"/>
                </a:solidFill>
              </a:rPr>
              <a:t>grid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ru">
                <a:solidFill>
                  <a:srgbClr val="FFFFFF"/>
                </a:solidFill>
              </a:rPr>
              <a:t>floats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ru">
                <a:solidFill>
                  <a:srgbClr val="FFFFFF"/>
                </a:solidFill>
              </a:rPr>
              <a:t>specificity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992700" y="1152475"/>
            <a:ext cx="5663100" cy="413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.row&gt;.col&gt;.elementClass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992700" y="1640300"/>
            <a:ext cx="5663100" cy="81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.clearfix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.pull-left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.pull-right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920825" y="2581975"/>
            <a:ext cx="7734900" cy="2377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POINTS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0,0,0,0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2520750" y="3187275"/>
            <a:ext cx="835200" cy="813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style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3771575" y="3187275"/>
            <a:ext cx="835200" cy="813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ID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022400" y="3187275"/>
            <a:ext cx="835200" cy="81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/>
              <a:t>class,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ru"/>
              <a:t>attrs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220600" y="3187275"/>
            <a:ext cx="835200" cy="813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ru">
                <a:solidFill>
                  <a:srgbClr val="FFFFFF"/>
                </a:solidFill>
              </a:rPr>
              <a:t>tag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124725" y="4071400"/>
            <a:ext cx="7340400" cy="81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h2 .title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li:first-child h2 .title small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из 2016-06-29 14:34:45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из 2016-06-29 14:35:01.pn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ampleSsLessons.pn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3999" cy="4856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CSS animation</a:t>
            </a:r>
          </a:p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transition &amp; keyframes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Снимок экрана из 2016-07-04 13:41:54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CSS preprocessors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LESS, Sass/Scss, Stylus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