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acebook.github.io/react/docs/getting-started.html" TargetMode="External"/><Relationship Id="rId3" Type="http://schemas.openxmlformats.org/officeDocument/2006/relationships/hyperlink" Target="https://facebook.github.io/immutable-js/" TargetMode="External"/><Relationship Id="rId4" Type="http://schemas.openxmlformats.org/officeDocument/2006/relationships/hyperlink" Target="https://github.com/matthiasn/talk-transcripts" TargetMode="External"/><Relationship Id="rId5" Type="http://schemas.openxmlformats.org/officeDocument/2006/relationships/hyperlink" Target="http://ramdajs.com/0.21.0/index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af/JSnoX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airbnb/javascript/tree/master/react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edWatson/classnames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acebook.github.io/react/docs/update.html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excercise: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links: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https://facebook.github.io/react/docs/getting-started.html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https://facebook.github.io/immutable-js/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https://github.com/matthiasn/talk-transcripts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http://ramdajs.com/0.21.0/index.html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Q: html string is element or component? What is Component in vanilla.js world?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declarative (view is just a function from props and state to view)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components is just a function (literally props =&gt; view)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LIVECODING inside node.js props =&gt; html string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Q: What did you use already, similar to props =&gt; html? (hbs)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virtualdom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not DOM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not HTML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LIVECODING (node js, explore rendered component object)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Q: What is DOM? What is the difference between DOM and HTML?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props down / callbacks up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BOARD search box with list - common state (change box on item click; change list on box change)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DEMO search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Q: In Search example, where state (data) lives? (in const items, and in Main state)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Q: Do you have an idea on how to implement Main without state? (handle update outside react; another wrapper)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DEMO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Q: How to dynamically set up buttons (-3 +5 +7)? Just give a name to components and explain its interface.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state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setState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LC counter - use callback api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LC counter - show that state settes by properties (but not deep)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immutable (more later)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LC counter doesn’t work without setState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props vs state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children in pr</a:t>
            </a:r>
            <a:r>
              <a:rPr lang="ru">
                <a:solidFill>
                  <a:schemeClr val="dk1"/>
                </a:solidFill>
              </a:rPr>
              <a:t>ops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as minimal as possible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if something can be calculated from existing state or props, it should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in case props =&gt; state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	memoize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	or just recalculate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in case of form, you can create getters that decides where current value lives (undefined in state means use props)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where state should live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it depends on arch, but in general it should live in common component for each components that uses this state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Q: What is the difference between dirtycheck and react way of rerender?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new language </a:t>
            </a:r>
            <a:r>
              <a:rPr lang="ru" sz="600"/>
              <a:t>(вертел я эти новые ненужные языки</a:t>
            </a:r>
            <a:r>
              <a:rPr lang="ru" sz="600"/>
              <a:t>...</a:t>
            </a:r>
            <a:r>
              <a:rPr lang="ru" sz="600"/>
              <a:t>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not HTML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	because there are so many differences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/>
              <a:t>	and it transpiles to code that generates virtual-dom elements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not JS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	obvious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	use `=` not `:` for properties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not PHP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	in PHP everything outside php tags just passes through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	JSX, again, transpiles to js-code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transpiles almost 1-to-1 js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copy-paste HTML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/>
              <a:t>className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always close tags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/>
              <a:t>HTML - JS mind-context switch is hard, so avoid 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/>
              <a:t>	LC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/>
              <a:t>	create variables inside render mehtod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/>
              <a:t>	create methods `renderSmth`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/>
              <a:t>	separate to smaller components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/>
              <a:t>	never use &lt;If&gt; and the like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ru"/>
              <a:t>Q: Why do we need new language? Why we can’t write JS?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https://github.com/af/JSnoX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view only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no modules, dependency injections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no controllers, models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no two-way binding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no imperative working with DOM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no built in providers (http, router)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no magic (almost)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q: What is “View” in MVC?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dev environment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react dev tools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DEMO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jsbin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DEMO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project template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webpack (next slide)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Q: Why do we need ‘’ extension? (in case styl required or any file with full path)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es6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state is just property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but state change only throught setState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constructor and esnext property declaration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method binding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...props (later in immutability)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Q: At which point state is assigned to this.state?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Q: If I’ll change onBoom and state assigning order, can I use this.state inside onBoom?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DEMO lifecycle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Q: What should we do if JsGrid doesn’t provide update method?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if there is no update, but there are methods to change something in rendere instance - use them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if init returns class instance with some methods - just save it to this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if there is no hope, rerender it each 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ru"/>
              <a:t>Q: What should we add to properly destroy jsGrid?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best practices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propTypes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nice warn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simple asserting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documentation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pure (no globals use)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much simpler to reason about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reusable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stateless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same as pure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split methods (multiple render methods vs components)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methods order on class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modularize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props everything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childrens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options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classnames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behavior callbacks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state or props callbacks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use nice defaults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publish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styles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styless / props inline styles / class names inline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webpack - require styles from component (but don’t do this on reusable components)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mixins vs wrappers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components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composable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reusable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module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flexible but simple API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mostly pure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independent from environment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BOARD UI-element squares hierarchy &amp; components tree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open embox dashboard, apply opacity, draw on board right on dashboard page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Q: lemmew dashboard schedule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https://github.com/airbnb/javascript/tree/master/react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really awesome way to document your component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eslint rule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use always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use arrayOf and shape on components that works with items or properties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create custom validators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data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ru"/>
              <a:t>props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ru"/>
              <a:t>state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/>
              <a:t>context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ru"/>
              <a:t>global constants that will never change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code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pure functions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components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ru"/>
              <a:t>Q: How to change Impure component to make it Pure?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same as Pure but also without state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It may be needed somewhere else later, outside current subtree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Use Redux store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If it can be calculated from props - do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Q: What is the difference between making new Component and adding render method?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props everything that can be changed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childrens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</a:t>
            </a:r>
            <a:r>
              <a:rPr lang="ru">
                <a:solidFill>
                  <a:schemeClr val="dk1"/>
                </a:solidFill>
              </a:rPr>
              <a:t>options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classnames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behavior callbacks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state or props callbacks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use nice defaults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publish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at least make some components publishable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Q: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set classNames depending on props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classnames </a:t>
            </a:r>
            <a:r>
              <a:rPr lang="ru" u="sng">
                <a:solidFill>
                  <a:schemeClr val="hlink"/>
                </a:solidFill>
                <a:hlinkClick r:id="rId2"/>
              </a:rPr>
              <a:t>https://github.com/JedWatson/classnames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LC col component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use inline styles when you need to calculate something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LC counter bar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webpack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but don’t use it on something that can be widely reused (opensourced)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BEM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reuse block name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heact (you can try to find something jsx’y)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use templates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bind cx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TODO examples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immutable data structures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why we need immutability in React (and overall)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because it rocks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const is const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no vars, there are values (no time)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data flow is more explicit (so you setState explicitly)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app becomes much more predictable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and React requires it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native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object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{...obj, prop: val}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	be careful what you’re copying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don’t use obj.prop = val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array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concat, filter, map, reduce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don’t use arr[0] = val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don’t use push, pop, splice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react helpers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lodash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ramda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libraries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immutable js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should component update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comparison of data structures operation complexity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history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objects reuse (especially in immutable-js)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component creates elements in its render method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https://facebook.github.io/react/docs/update.html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beautiful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insanely awesome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h\w make the same in es6 or lodash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BOARD structural sharing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O(1) comparison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topics that could be there, but doesn’t because we’ll use redux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routing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redux-router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forms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validation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debounce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async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outside of react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example of ajax in component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and etc.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Trello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board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list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	item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Q: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Where to place state?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	What is data structure?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	How to implement drag and drop?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eak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00249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ru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React.js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SuperBold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React.Component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render()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MyBoldWrapper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MyBoldWrapper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{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.props.children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'О, Привет!'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/MyBoldWrapper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/MyBoldWrapper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declarative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virtual-dom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data flow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counter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state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JSX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JSnoX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render()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.props.users.map(u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 user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{u}/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{users}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render()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.props.users.map(u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h(User {user: u}));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h(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users);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development environment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0" y="0"/>
            <a:ext cx="906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module.exports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entry: __dirname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'/index.jsx'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output: {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path: __dirname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'/build'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filename: </a:t>
            </a:r>
            <a:r>
              <a:rPr lang="ru" sz="12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'bundle.js'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resolve: {</a:t>
            </a:r>
            <a:b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extensions: [</a:t>
            </a:r>
            <a:r>
              <a:rPr b="1" lang="ru" sz="12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2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'.js'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2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'.jsx'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module: {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loaders: [{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r>
              <a:rPr b="1" lang="ru" sz="12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/\.jsx?$/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exclude:</a:t>
            </a:r>
            <a:r>
              <a:rPr lang="ru" sz="12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/node_modules/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loader: </a:t>
            </a:r>
            <a:r>
              <a:rPr lang="ru" sz="12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'babel'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}]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es6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{props.</a:t>
            </a:r>
            <a:r>
              <a:rPr lang="ru" sz="2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MyComponent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({name})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{name}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Boom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React.createClass({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displayName: </a:t>
            </a:r>
            <a:r>
              <a:rPr lang="ru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'Boom'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getInitialState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text: </a:t>
            </a:r>
            <a:r>
              <a:rPr lang="ru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onBoom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this.setState({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text: </a:t>
            </a:r>
            <a:r>
              <a:rPr lang="ru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'boom'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ru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{this.onBoom.bind(this)}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Boom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!&lt;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{this.state.</a:t>
            </a:r>
            <a:r>
              <a:rPr lang="ru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Boom </a:t>
            </a:r>
            <a:r>
              <a:rPr b="1"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React.Component {</a:t>
            </a:r>
            <a:b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r>
              <a:rPr b="1"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text: </a:t>
            </a:r>
            <a:r>
              <a:rPr b="1" lang="ru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b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b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onBoom </a:t>
            </a:r>
            <a:r>
              <a:rPr b="1"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this.setState({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text: </a:t>
            </a:r>
            <a:r>
              <a:rPr lang="ru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'boom'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render()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ru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this.onBoom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Boom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!&lt;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{this.state.</a:t>
            </a:r>
            <a:r>
              <a:rPr lang="ru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component lifecycle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unreact subtree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1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JqGrid </a:t>
            </a:r>
            <a:r>
              <a:rPr b="1" lang="ru" sz="11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React.Component {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componentDidMount() {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myNativeJsGrid.init({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domElem: this.getDOMNode(),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data: this.props.</a:t>
            </a:r>
            <a:r>
              <a:rPr b="1" lang="ru" sz="11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onRowRemove: row </a:t>
            </a:r>
            <a:r>
              <a:rPr b="1" lang="ru" sz="11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this.props.onRowRemove(row)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shouldComponentUpdate(props) {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myNativeJsGrid.update({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domElem: this.getDOMNode(),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data: props.</a:t>
            </a:r>
            <a:r>
              <a:rPr b="1" lang="ru" sz="11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render() {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React.DOM.div();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best practices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components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AirBnB React Style Guide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PropTypes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738600" y="1370050"/>
            <a:ext cx="5405400" cy="3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propTypes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React.PropTypes.func.isRequired,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children: React.PropTypes.node.isRequired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render() {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ru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{this.props.</a:t>
            </a:r>
            <a:r>
              <a:rPr lang="ru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{this.props.children}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11700" y="1370050"/>
            <a:ext cx="3426900" cy="3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props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ru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{props.</a:t>
            </a:r>
            <a:r>
              <a:rPr lang="ru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{props.children}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.propTypes 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T.func.isRequired,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children: T.node.isRequired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pure components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11700" y="1206500"/>
            <a:ext cx="852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i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b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Impure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props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b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h(</a:t>
            </a:r>
            <a:r>
              <a:rPr lang="ru" sz="18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h(Impure);</a:t>
            </a:r>
            <a:b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h(Impure);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also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stateless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ordering (use AirBnB style guide)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method split (render especially)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modularize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styles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mixins and wrappers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immutability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immutable prop change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11700" y="1017725"/>
            <a:ext cx="8520600" cy="3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todayConference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company: </a:t>
            </a:r>
            <a:r>
              <a:rPr lang="ru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'Paralect'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speaker: </a:t>
            </a:r>
            <a:r>
              <a:rPr lang="ru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'iofjuupasli'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topic: </a:t>
            </a:r>
            <a:r>
              <a:rPr b="1" lang="ru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mondayConference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todayConference</a:t>
            </a: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topic: </a:t>
            </a:r>
            <a:r>
              <a:rPr b="1" lang="ru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'redux'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todayConference.topic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mondayConference.company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'Paralect'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immutable array push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11700" y="1017725"/>
            <a:ext cx="8520600" cy="3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ru" sz="2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'item'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betterList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list.</a:t>
            </a:r>
            <a:r>
              <a:rPr lang="ru" sz="2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 sz="2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Element vs Component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array item remove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11700" y="1017725"/>
            <a:ext cx="84294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list.filter(({_id})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_id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!==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removeId)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array item update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1700" y="1017725"/>
            <a:ext cx="85206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list.map(item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item._id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obj._id ? obj : item)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React immutability helpers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11700" y="1017725"/>
            <a:ext cx="8520600" cy="3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update(myData, {</a:t>
            </a:r>
            <a:br>
              <a:rPr lang="ru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x: {y: {z: {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ru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set: 7}}},</a:t>
            </a:r>
            <a:br>
              <a:rPr lang="ru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a: {b: {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ru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push: [9]}}</a:t>
            </a:r>
            <a:br>
              <a:rPr lang="ru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lodash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11700" y="1017725"/>
            <a:ext cx="85206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object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2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1, </a:t>
            </a:r>
            <a:r>
              <a:rPr lang="ru" sz="2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2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3 };</a:t>
            </a: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_.omit(object, [</a:t>
            </a:r>
            <a:r>
              <a:rPr lang="ru" sz="2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→ { 'b': '2'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ramda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11700" y="1017725"/>
            <a:ext cx="8520600" cy="3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incomplete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R.filter(R.whereEq({complete: </a:t>
            </a:r>
            <a:r>
              <a:rPr lang="ru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}));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sortByDate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R.sortBy(R.prop(</a:t>
            </a:r>
            <a:r>
              <a:rPr lang="ru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'dueDate'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sortByDateDescend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R.compose(R.reverse, sortByDate);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importantFields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R.project([</a:t>
            </a:r>
            <a:r>
              <a:rPr lang="ru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'dueDate'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groupByUser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R.groupBy(R.prop(</a:t>
            </a:r>
            <a:r>
              <a:rPr lang="ru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activeByUser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R.compose(groupByUser, incomplete);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gloss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R.compose(importantFields, R.take(5), sortByDateDescend);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topData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R.compose(gloss, incomplete);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topDataAllUsers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R.compose(R.map(gloss), activeByUser);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byUser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R.useWith(R.filter, [R.propEq(</a:t>
            </a:r>
            <a:r>
              <a:rPr lang="ru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immutable.js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shouldComponentUpdate &amp; shallowCompare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11700" y="1017725"/>
            <a:ext cx="8520600" cy="3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shallowCompare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require(</a:t>
            </a:r>
            <a:r>
              <a:rPr lang="ru" sz="16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'react-addons-shallow-compare'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React.createClass({</a:t>
            </a:r>
            <a:b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6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shouldComponentUpdate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(nextProps, nextState) {</a:t>
            </a:r>
            <a:b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shallowCompare(this, nextProps, nextState);</a:t>
            </a:r>
            <a:b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b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6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b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On A Monday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Routing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Server API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Project structure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11700" y="1017725"/>
            <a:ext cx="85206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/index.jsx</a:t>
            </a: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/components/Dashboard/index.jsx</a:t>
            </a: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/components/Dashboard/Layout.jsx</a:t>
            </a: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/components/Dashboard/Layout.styl</a:t>
            </a:r>
            <a:b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/components/shared/Input.jsx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Task: Create trello board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!&lt;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!&lt;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myBoldElement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{element}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Component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props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!&lt;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Component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props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!&lt;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MyBoldComponent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props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Component/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MyBoldWrapper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({children})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{children}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