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38404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CDA"/>
    <a:srgbClr val="6757A3"/>
    <a:srgbClr val="D12525"/>
    <a:srgbClr val="2F8D5C"/>
    <a:srgbClr val="D1AF1D"/>
    <a:srgbClr val="BC9D1A"/>
    <a:srgbClr val="E1BC29"/>
    <a:srgbClr val="7768AE"/>
    <a:srgbClr val="4D9DE0"/>
    <a:srgbClr val="E15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DE1B2-681D-40FF-8864-89287D52391E}" v="1199" dt="2023-12-02T07:19:59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1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-9480" y="-14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Thresa Sophia" userId="000558b4-6c23-4f35-9599-6508fb9a018d" providerId="ADAL" clId="{59D9B681-8B9D-4C10-B2F4-C32BFCDB36BF}"/>
    <pc:docChg chg="modSld">
      <pc:chgData name="Kelly, Thresa Sophia" userId="000558b4-6c23-4f35-9599-6508fb9a018d" providerId="ADAL" clId="{59D9B681-8B9D-4C10-B2F4-C32BFCDB36BF}" dt="2022-10-28T21:42:07.173" v="0" actId="20577"/>
      <pc:docMkLst>
        <pc:docMk/>
      </pc:docMkLst>
      <pc:sldChg chg="modSp mod">
        <pc:chgData name="Kelly, Thresa Sophia" userId="000558b4-6c23-4f35-9599-6508fb9a018d" providerId="ADAL" clId="{59D9B681-8B9D-4C10-B2F4-C32BFCDB36BF}" dt="2022-10-28T21:42:07.173" v="0" actId="20577"/>
        <pc:sldMkLst>
          <pc:docMk/>
          <pc:sldMk cId="3966645805" sldId="257"/>
        </pc:sldMkLst>
        <pc:spChg chg="mod">
          <ac:chgData name="Kelly, Thresa Sophia" userId="000558b4-6c23-4f35-9599-6508fb9a018d" providerId="ADAL" clId="{59D9B681-8B9D-4C10-B2F4-C32BFCDB36BF}" dt="2022-10-28T21:42:07.173" v="0" actId="20577"/>
          <ac:spMkLst>
            <pc:docMk/>
            <pc:sldMk cId="3966645805" sldId="257"/>
            <ac:spMk id="25" creationId="{4B111320-63B3-7388-F133-8D27D0A818DD}"/>
          </ac:spMkLst>
        </pc:spChg>
      </pc:sldChg>
    </pc:docChg>
  </pc:docChgLst>
  <pc:docChgLst>
    <pc:chgData name="Kelly, Thresa Sophia" userId="000558b4-6c23-4f35-9599-6508fb9a018d" providerId="ADAL" clId="{E19A3276-355D-4C84-A10E-E8005E03C6C0}"/>
    <pc:docChg chg="undo redo custSel modSld">
      <pc:chgData name="Kelly, Thresa Sophia" userId="000558b4-6c23-4f35-9599-6508fb9a018d" providerId="ADAL" clId="{E19A3276-355D-4C84-A10E-E8005E03C6C0}" dt="2022-10-05T03:20:54.379" v="1615" actId="20577"/>
      <pc:docMkLst>
        <pc:docMk/>
      </pc:docMkLst>
      <pc:sldChg chg="addSp delSp modSp mod">
        <pc:chgData name="Kelly, Thresa Sophia" userId="000558b4-6c23-4f35-9599-6508fb9a018d" providerId="ADAL" clId="{E19A3276-355D-4C84-A10E-E8005E03C6C0}" dt="2022-10-05T03:20:54.379" v="1615" actId="20577"/>
        <pc:sldMkLst>
          <pc:docMk/>
          <pc:sldMk cId="3966645805" sldId="257"/>
        </pc:sldMkLst>
        <pc:spChg chg="add mod">
          <ac:chgData name="Kelly, Thresa Sophia" userId="000558b4-6c23-4f35-9599-6508fb9a018d" providerId="ADAL" clId="{E19A3276-355D-4C84-A10E-E8005E03C6C0}" dt="2022-10-05T03:20:54.379" v="1615" actId="20577"/>
          <ac:spMkLst>
            <pc:docMk/>
            <pc:sldMk cId="3966645805" sldId="257"/>
            <ac:spMk id="2" creationId="{5527F5E5-A4ED-98C5-D2D6-3E91782787FD}"/>
          </ac:spMkLst>
        </pc:spChg>
        <pc:spChg chg="mod">
          <ac:chgData name="Kelly, Thresa Sophia" userId="000558b4-6c23-4f35-9599-6508fb9a018d" providerId="ADAL" clId="{E19A3276-355D-4C84-A10E-E8005E03C6C0}" dt="2022-10-05T02:41:06.843" v="779" actId="14100"/>
          <ac:spMkLst>
            <pc:docMk/>
            <pc:sldMk cId="3966645805" sldId="257"/>
            <ac:spMk id="16" creationId="{FC3F7985-7488-90F9-C901-CDBE4BC8E2BD}"/>
          </ac:spMkLst>
        </pc:spChg>
        <pc:spChg chg="mod">
          <ac:chgData name="Kelly, Thresa Sophia" userId="000558b4-6c23-4f35-9599-6508fb9a018d" providerId="ADAL" clId="{E19A3276-355D-4C84-A10E-E8005E03C6C0}" dt="2022-10-05T02:50:59.495" v="1140" actId="1037"/>
          <ac:spMkLst>
            <pc:docMk/>
            <pc:sldMk cId="3966645805" sldId="257"/>
            <ac:spMk id="17" creationId="{C0073BE4-E58D-C694-9166-2328BC0C505B}"/>
          </ac:spMkLst>
        </pc:spChg>
        <pc:spChg chg="mod">
          <ac:chgData name="Kelly, Thresa Sophia" userId="000558b4-6c23-4f35-9599-6508fb9a018d" providerId="ADAL" clId="{E19A3276-355D-4C84-A10E-E8005E03C6C0}" dt="2022-10-05T02:13:08.021" v="436" actId="1076"/>
          <ac:spMkLst>
            <pc:docMk/>
            <pc:sldMk cId="3966645805" sldId="257"/>
            <ac:spMk id="18" creationId="{F1534CB2-E879-32CD-BD3E-A1309166FE36}"/>
          </ac:spMkLst>
        </pc:spChg>
        <pc:spChg chg="mod">
          <ac:chgData name="Kelly, Thresa Sophia" userId="000558b4-6c23-4f35-9599-6508fb9a018d" providerId="ADAL" clId="{E19A3276-355D-4C84-A10E-E8005E03C6C0}" dt="2022-10-05T03:02:03.053" v="1484" actId="20577"/>
          <ac:spMkLst>
            <pc:docMk/>
            <pc:sldMk cId="3966645805" sldId="257"/>
            <ac:spMk id="21" creationId="{B2E311FF-A466-331E-018E-C06A94E7C1C7}"/>
          </ac:spMkLst>
        </pc:spChg>
        <pc:spChg chg="mod">
          <ac:chgData name="Kelly, Thresa Sophia" userId="000558b4-6c23-4f35-9599-6508fb9a018d" providerId="ADAL" clId="{E19A3276-355D-4C84-A10E-E8005E03C6C0}" dt="2022-10-05T03:08:36.161" v="1523" actId="20577"/>
          <ac:spMkLst>
            <pc:docMk/>
            <pc:sldMk cId="3966645805" sldId="257"/>
            <ac:spMk id="22" creationId="{26805158-389F-CB6B-8553-A7071AD31112}"/>
          </ac:spMkLst>
        </pc:spChg>
        <pc:spChg chg="mod">
          <ac:chgData name="Kelly, Thresa Sophia" userId="000558b4-6c23-4f35-9599-6508fb9a018d" providerId="ADAL" clId="{E19A3276-355D-4C84-A10E-E8005E03C6C0}" dt="2022-10-05T03:03:57.952" v="1489" actId="20577"/>
          <ac:spMkLst>
            <pc:docMk/>
            <pc:sldMk cId="3966645805" sldId="257"/>
            <ac:spMk id="23" creationId="{2C71B20E-7E08-A5A2-0FA5-23CEDD630A57}"/>
          </ac:spMkLst>
        </pc:spChg>
        <pc:spChg chg="del mod">
          <ac:chgData name="Kelly, Thresa Sophia" userId="000558b4-6c23-4f35-9599-6508fb9a018d" providerId="ADAL" clId="{E19A3276-355D-4C84-A10E-E8005E03C6C0}" dt="2022-10-05T02:40:43.695" v="775" actId="478"/>
          <ac:spMkLst>
            <pc:docMk/>
            <pc:sldMk cId="3966645805" sldId="257"/>
            <ac:spMk id="24" creationId="{EA2A9D00-EBD0-55A6-9A06-AF7F4F7CD53F}"/>
          </ac:spMkLst>
        </pc:spChg>
        <pc:spChg chg="mod">
          <ac:chgData name="Kelly, Thresa Sophia" userId="000558b4-6c23-4f35-9599-6508fb9a018d" providerId="ADAL" clId="{E19A3276-355D-4C84-A10E-E8005E03C6C0}" dt="2022-10-05T02:51:57.473" v="1175" actId="255"/>
          <ac:spMkLst>
            <pc:docMk/>
            <pc:sldMk cId="3966645805" sldId="257"/>
            <ac:spMk id="25" creationId="{4B111320-63B3-7388-F133-8D27D0A818DD}"/>
          </ac:spMkLst>
        </pc:spChg>
        <pc:spChg chg="mod">
          <ac:chgData name="Kelly, Thresa Sophia" userId="000558b4-6c23-4f35-9599-6508fb9a018d" providerId="ADAL" clId="{E19A3276-355D-4C84-A10E-E8005E03C6C0}" dt="2022-10-05T03:17:28.749" v="1601" actId="20577"/>
          <ac:spMkLst>
            <pc:docMk/>
            <pc:sldMk cId="3966645805" sldId="257"/>
            <ac:spMk id="31" creationId="{53B90A4A-5298-F819-FE27-C092448B911C}"/>
          </ac:spMkLst>
        </pc:spChg>
        <pc:spChg chg="mod">
          <ac:chgData name="Kelly, Thresa Sophia" userId="000558b4-6c23-4f35-9599-6508fb9a018d" providerId="ADAL" clId="{E19A3276-355D-4C84-A10E-E8005E03C6C0}" dt="2022-10-05T03:12:56.551" v="1599" actId="20577"/>
          <ac:spMkLst>
            <pc:docMk/>
            <pc:sldMk cId="3966645805" sldId="257"/>
            <ac:spMk id="64" creationId="{CB1977B1-3BF1-9703-99DA-EDE4B18DCBD9}"/>
          </ac:spMkLst>
        </pc:spChg>
        <pc:spChg chg="mod">
          <ac:chgData name="Kelly, Thresa Sophia" userId="000558b4-6c23-4f35-9599-6508fb9a018d" providerId="ADAL" clId="{E19A3276-355D-4C84-A10E-E8005E03C6C0}" dt="2022-10-05T02:59:23.633" v="1458" actId="14100"/>
          <ac:spMkLst>
            <pc:docMk/>
            <pc:sldMk cId="3966645805" sldId="257"/>
            <ac:spMk id="66" creationId="{D4101409-ECD5-3018-C76D-D21D6342BE8A}"/>
          </ac:spMkLst>
        </pc:spChg>
        <pc:spChg chg="mod">
          <ac:chgData name="Kelly, Thresa Sophia" userId="000558b4-6c23-4f35-9599-6508fb9a018d" providerId="ADAL" clId="{E19A3276-355D-4C84-A10E-E8005E03C6C0}" dt="2022-10-05T03:08:08.968" v="1517" actId="20577"/>
          <ac:spMkLst>
            <pc:docMk/>
            <pc:sldMk cId="3966645805" sldId="257"/>
            <ac:spMk id="70" creationId="{C50DDA12-84CF-489E-A6D8-249310B476A6}"/>
          </ac:spMkLst>
        </pc:spChg>
        <pc:spChg chg="mod">
          <ac:chgData name="Kelly, Thresa Sophia" userId="000558b4-6c23-4f35-9599-6508fb9a018d" providerId="ADAL" clId="{E19A3276-355D-4C84-A10E-E8005E03C6C0}" dt="2022-10-05T02:57:36.154" v="1408" actId="1036"/>
          <ac:spMkLst>
            <pc:docMk/>
            <pc:sldMk cId="3966645805" sldId="257"/>
            <ac:spMk id="71" creationId="{6BCFB0C6-5D4B-7EBE-974E-E4468D4D6F9B}"/>
          </ac:spMkLst>
        </pc:spChg>
        <pc:spChg chg="mod">
          <ac:chgData name="Kelly, Thresa Sophia" userId="000558b4-6c23-4f35-9599-6508fb9a018d" providerId="ADAL" clId="{E19A3276-355D-4C84-A10E-E8005E03C6C0}" dt="2022-10-05T02:58:42.816" v="1435" actId="1036"/>
          <ac:spMkLst>
            <pc:docMk/>
            <pc:sldMk cId="3966645805" sldId="257"/>
            <ac:spMk id="72" creationId="{12BCC1F8-B6AF-F1DB-071B-261016C52647}"/>
          </ac:spMkLst>
        </pc:spChg>
        <pc:spChg chg="mod">
          <ac:chgData name="Kelly, Thresa Sophia" userId="000558b4-6c23-4f35-9599-6508fb9a018d" providerId="ADAL" clId="{E19A3276-355D-4C84-A10E-E8005E03C6C0}" dt="2022-10-05T02:58:43.306" v="1436" actId="1036"/>
          <ac:spMkLst>
            <pc:docMk/>
            <pc:sldMk cId="3966645805" sldId="257"/>
            <ac:spMk id="73" creationId="{8DD9D951-A48F-DB92-8F62-C42646717532}"/>
          </ac:spMkLst>
        </pc:spChg>
        <pc:spChg chg="mod">
          <ac:chgData name="Kelly, Thresa Sophia" userId="000558b4-6c23-4f35-9599-6508fb9a018d" providerId="ADAL" clId="{E19A3276-355D-4C84-A10E-E8005E03C6C0}" dt="2022-10-05T02:52:24.065" v="1189" actId="14100"/>
          <ac:spMkLst>
            <pc:docMk/>
            <pc:sldMk cId="3966645805" sldId="257"/>
            <ac:spMk id="78" creationId="{EE13316A-9077-3325-30BD-CB8B5DBD718A}"/>
          </ac:spMkLst>
        </pc:spChg>
        <pc:spChg chg="del mod">
          <ac:chgData name="Kelly, Thresa Sophia" userId="000558b4-6c23-4f35-9599-6508fb9a018d" providerId="ADAL" clId="{E19A3276-355D-4C84-A10E-E8005E03C6C0}" dt="2022-10-05T02:13:51.906" v="492" actId="478"/>
          <ac:spMkLst>
            <pc:docMk/>
            <pc:sldMk cId="3966645805" sldId="257"/>
            <ac:spMk id="80" creationId="{F47D61D6-7B15-0B20-6322-B8FEE3E8562B}"/>
          </ac:spMkLst>
        </pc:spChg>
        <pc:picChg chg="mod">
          <ac:chgData name="Kelly, Thresa Sophia" userId="000558b4-6c23-4f35-9599-6508fb9a018d" providerId="ADAL" clId="{E19A3276-355D-4C84-A10E-E8005E03C6C0}" dt="2022-10-05T02:32:23.129" v="701" actId="1036"/>
          <ac:picMkLst>
            <pc:docMk/>
            <pc:sldMk cId="3966645805" sldId="257"/>
            <ac:picMk id="26" creationId="{D16BB336-6A98-A4E1-49D5-6BF44C8DCC25}"/>
          </ac:picMkLst>
        </pc:picChg>
        <pc:picChg chg="mod">
          <ac:chgData name="Kelly, Thresa Sophia" userId="000558b4-6c23-4f35-9599-6508fb9a018d" providerId="ADAL" clId="{E19A3276-355D-4C84-A10E-E8005E03C6C0}" dt="2022-10-05T02:57:36.154" v="1408" actId="1036"/>
          <ac:picMkLst>
            <pc:docMk/>
            <pc:sldMk cId="3966645805" sldId="257"/>
            <ac:picMk id="28" creationId="{BC528381-7DAB-75C9-3F26-7F36723AC3D2}"/>
          </ac:picMkLst>
        </pc:picChg>
        <pc:picChg chg="mod">
          <ac:chgData name="Kelly, Thresa Sophia" userId="000558b4-6c23-4f35-9599-6508fb9a018d" providerId="ADAL" clId="{E19A3276-355D-4C84-A10E-E8005E03C6C0}" dt="2022-10-05T02:58:42.816" v="1435" actId="1036"/>
          <ac:picMkLst>
            <pc:docMk/>
            <pc:sldMk cId="3966645805" sldId="257"/>
            <ac:picMk id="29" creationId="{650DF890-0395-261A-8D82-F9C87A609356}"/>
          </ac:picMkLst>
        </pc:picChg>
        <pc:picChg chg="mod">
          <ac:chgData name="Kelly, Thresa Sophia" userId="000558b4-6c23-4f35-9599-6508fb9a018d" providerId="ADAL" clId="{E19A3276-355D-4C84-A10E-E8005E03C6C0}" dt="2022-10-05T02:58:43.306" v="1436" actId="1036"/>
          <ac:picMkLst>
            <pc:docMk/>
            <pc:sldMk cId="3966645805" sldId="257"/>
            <ac:picMk id="30" creationId="{9C2E830E-7DAB-DCE7-543E-E1E08CC3CF3F}"/>
          </ac:picMkLst>
        </pc:picChg>
        <pc:picChg chg="mod">
          <ac:chgData name="Kelly, Thresa Sophia" userId="000558b4-6c23-4f35-9599-6508fb9a018d" providerId="ADAL" clId="{E19A3276-355D-4C84-A10E-E8005E03C6C0}" dt="2022-10-05T02:57:36.154" v="1408" actId="1036"/>
          <ac:picMkLst>
            <pc:docMk/>
            <pc:sldMk cId="3966645805" sldId="257"/>
            <ac:picMk id="65" creationId="{3C025C01-8223-901B-8BB8-4629E19C18BA}"/>
          </ac:picMkLst>
        </pc:picChg>
        <pc:picChg chg="mod">
          <ac:chgData name="Kelly, Thresa Sophia" userId="000558b4-6c23-4f35-9599-6508fb9a018d" providerId="ADAL" clId="{E19A3276-355D-4C84-A10E-E8005E03C6C0}" dt="2022-10-05T02:59:09.684" v="1457" actId="1035"/>
          <ac:picMkLst>
            <pc:docMk/>
            <pc:sldMk cId="3966645805" sldId="257"/>
            <ac:picMk id="67" creationId="{F823E5AA-C919-FEA8-6CAD-74D7B4A3FBA7}"/>
          </ac:picMkLst>
        </pc:picChg>
        <pc:picChg chg="mod">
          <ac:chgData name="Kelly, Thresa Sophia" userId="000558b4-6c23-4f35-9599-6508fb9a018d" providerId="ADAL" clId="{E19A3276-355D-4C84-A10E-E8005E03C6C0}" dt="2022-10-05T02:52:29.683" v="1190" actId="1076"/>
          <ac:picMkLst>
            <pc:docMk/>
            <pc:sldMk cId="3966645805" sldId="257"/>
            <ac:picMk id="76" creationId="{BE2D68F0-7D66-5DDB-66C0-AFE4099454CB}"/>
          </ac:picMkLst>
        </pc:picChg>
      </pc:sldChg>
    </pc:docChg>
  </pc:docChgLst>
  <pc:docChgLst>
    <pc:chgData name="polaris133pc@gmail.com" userId="1ea62714131688f7" providerId="LiveId" clId="{5BFDE1B2-681D-40FF-8864-89287D52391E}"/>
    <pc:docChg chg="undo redo custSel modSld">
      <pc:chgData name="polaris133pc@gmail.com" userId="1ea62714131688f7" providerId="LiveId" clId="{5BFDE1B2-681D-40FF-8864-89287D52391E}" dt="2023-12-02T07:20:41.211" v="4173" actId="1076"/>
      <pc:docMkLst>
        <pc:docMk/>
      </pc:docMkLst>
      <pc:sldChg chg="addSp delSp modSp mod modNotesTx">
        <pc:chgData name="polaris133pc@gmail.com" userId="1ea62714131688f7" providerId="LiveId" clId="{5BFDE1B2-681D-40FF-8864-89287D52391E}" dt="2023-12-02T07:20:41.211" v="4173" actId="1076"/>
        <pc:sldMkLst>
          <pc:docMk/>
          <pc:sldMk cId="3966645805" sldId="257"/>
        </pc:sldMkLst>
        <pc:spChg chg="mod">
          <ac:chgData name="polaris133pc@gmail.com" userId="1ea62714131688f7" providerId="LiveId" clId="{5BFDE1B2-681D-40FF-8864-89287D52391E}" dt="2023-12-02T07:09:02.674" v="4002" actId="114"/>
          <ac:spMkLst>
            <pc:docMk/>
            <pc:sldMk cId="3966645805" sldId="257"/>
            <ac:spMk id="2" creationId="{5527F5E5-A4ED-98C5-D2D6-3E91782787FD}"/>
          </ac:spMkLst>
        </pc:spChg>
        <pc:spChg chg="add del mod">
          <ac:chgData name="polaris133pc@gmail.com" userId="1ea62714131688f7" providerId="LiveId" clId="{5BFDE1B2-681D-40FF-8864-89287D52391E}" dt="2023-12-02T07:19:57.628" v="4147"/>
          <ac:spMkLst>
            <pc:docMk/>
            <pc:sldMk cId="3966645805" sldId="257"/>
            <ac:spMk id="3" creationId="{1293CDB5-27C3-3C71-551A-97B8E10F14C4}"/>
          </ac:spMkLst>
        </pc:spChg>
        <pc:spChg chg="mod">
          <ac:chgData name="polaris133pc@gmail.com" userId="1ea62714131688f7" providerId="LiveId" clId="{5BFDE1B2-681D-40FF-8864-89287D52391E}" dt="2023-12-01T21:38:01.988" v="310" actId="207"/>
          <ac:spMkLst>
            <pc:docMk/>
            <pc:sldMk cId="3966645805" sldId="257"/>
            <ac:spMk id="4" creationId="{B207A65F-CAE7-1AE5-7137-2E315C96C353}"/>
          </ac:spMkLst>
        </pc:spChg>
        <pc:spChg chg="add mod">
          <ac:chgData name="polaris133pc@gmail.com" userId="1ea62714131688f7" providerId="LiveId" clId="{5BFDE1B2-681D-40FF-8864-89287D52391E}" dt="2023-12-02T07:20:41.211" v="4173" actId="1076"/>
          <ac:spMkLst>
            <pc:docMk/>
            <pc:sldMk cId="3966645805" sldId="257"/>
            <ac:spMk id="5" creationId="{C1BD72CE-BA71-BD12-CB60-2B5290BB4AC1}"/>
          </ac:spMkLst>
        </pc:spChg>
        <pc:spChg chg="add del mod">
          <ac:chgData name="polaris133pc@gmail.com" userId="1ea62714131688f7" providerId="LiveId" clId="{5BFDE1B2-681D-40FF-8864-89287D52391E}" dt="2023-12-02T03:31:47.703" v="1723" actId="207"/>
          <ac:spMkLst>
            <pc:docMk/>
            <pc:sldMk cId="3966645805" sldId="257"/>
            <ac:spMk id="14" creationId="{F3B93C32-0BAF-870E-C1B4-13C7BCA585F6}"/>
          </ac:spMkLst>
        </pc:spChg>
        <pc:spChg chg="mod">
          <ac:chgData name="polaris133pc@gmail.com" userId="1ea62714131688f7" providerId="LiveId" clId="{5BFDE1B2-681D-40FF-8864-89287D52391E}" dt="2023-12-02T03:33:40.771" v="1725" actId="207"/>
          <ac:spMkLst>
            <pc:docMk/>
            <pc:sldMk cId="3966645805" sldId="257"/>
            <ac:spMk id="15" creationId="{8D60CBF1-F17B-EBBB-3050-33FCA65486C7}"/>
          </ac:spMkLst>
        </pc:spChg>
        <pc:spChg chg="mod">
          <ac:chgData name="polaris133pc@gmail.com" userId="1ea62714131688f7" providerId="LiveId" clId="{5BFDE1B2-681D-40FF-8864-89287D52391E}" dt="2023-12-02T03:22:08.575" v="1661" actId="207"/>
          <ac:spMkLst>
            <pc:docMk/>
            <pc:sldMk cId="3966645805" sldId="257"/>
            <ac:spMk id="16" creationId="{FC3F7985-7488-90F9-C901-CDBE4BC8E2BD}"/>
          </ac:spMkLst>
        </pc:spChg>
        <pc:spChg chg="mod">
          <ac:chgData name="polaris133pc@gmail.com" userId="1ea62714131688f7" providerId="LiveId" clId="{5BFDE1B2-681D-40FF-8864-89287D52391E}" dt="2023-12-02T03:22:37.475" v="1664" actId="207"/>
          <ac:spMkLst>
            <pc:docMk/>
            <pc:sldMk cId="3966645805" sldId="257"/>
            <ac:spMk id="17" creationId="{C0073BE4-E58D-C694-9166-2328BC0C505B}"/>
          </ac:spMkLst>
        </pc:spChg>
        <pc:spChg chg="mod">
          <ac:chgData name="polaris133pc@gmail.com" userId="1ea62714131688f7" providerId="LiveId" clId="{5BFDE1B2-681D-40FF-8864-89287D52391E}" dt="2023-12-02T06:27:25.047" v="3897" actId="14100"/>
          <ac:spMkLst>
            <pc:docMk/>
            <pc:sldMk cId="3966645805" sldId="257"/>
            <ac:spMk id="18" creationId="{F1534CB2-E879-32CD-BD3E-A1309166FE36}"/>
          </ac:spMkLst>
        </pc:spChg>
        <pc:spChg chg="mod ord">
          <ac:chgData name="polaris133pc@gmail.com" userId="1ea62714131688f7" providerId="LiveId" clId="{5BFDE1B2-681D-40FF-8864-89287D52391E}" dt="2023-12-02T05:08:09.545" v="2961" actId="948"/>
          <ac:spMkLst>
            <pc:docMk/>
            <pc:sldMk cId="3966645805" sldId="257"/>
            <ac:spMk id="21" creationId="{B2E311FF-A466-331E-018E-C06A94E7C1C7}"/>
          </ac:spMkLst>
        </pc:spChg>
        <pc:spChg chg="add del mod ord">
          <ac:chgData name="polaris133pc@gmail.com" userId="1ea62714131688f7" providerId="LiveId" clId="{5BFDE1B2-681D-40FF-8864-89287D52391E}" dt="2023-12-02T06:30:09.827" v="3900" actId="14100"/>
          <ac:spMkLst>
            <pc:docMk/>
            <pc:sldMk cId="3966645805" sldId="257"/>
            <ac:spMk id="22" creationId="{26805158-389F-CB6B-8553-A7071AD31112}"/>
          </ac:spMkLst>
        </pc:spChg>
        <pc:spChg chg="mod">
          <ac:chgData name="polaris133pc@gmail.com" userId="1ea62714131688f7" providerId="LiveId" clId="{5BFDE1B2-681D-40FF-8864-89287D52391E}" dt="2023-12-02T07:14:32.898" v="4144"/>
          <ac:spMkLst>
            <pc:docMk/>
            <pc:sldMk cId="3966645805" sldId="257"/>
            <ac:spMk id="23" creationId="{2C71B20E-7E08-A5A2-0FA5-23CEDD630A57}"/>
          </ac:spMkLst>
        </pc:spChg>
        <pc:spChg chg="mod">
          <ac:chgData name="polaris133pc@gmail.com" userId="1ea62714131688f7" providerId="LiveId" clId="{5BFDE1B2-681D-40FF-8864-89287D52391E}" dt="2023-12-02T07:05:39.207" v="3955" actId="948"/>
          <ac:spMkLst>
            <pc:docMk/>
            <pc:sldMk cId="3966645805" sldId="257"/>
            <ac:spMk id="25" creationId="{4B111320-63B3-7388-F133-8D27D0A818DD}"/>
          </ac:spMkLst>
        </pc:spChg>
        <pc:spChg chg="del">
          <ac:chgData name="polaris133pc@gmail.com" userId="1ea62714131688f7" providerId="LiveId" clId="{5BFDE1B2-681D-40FF-8864-89287D52391E}" dt="2023-12-01T19:54:20.354" v="7" actId="478"/>
          <ac:spMkLst>
            <pc:docMk/>
            <pc:sldMk cId="3966645805" sldId="257"/>
            <ac:spMk id="31" creationId="{53B90A4A-5298-F819-FE27-C092448B911C}"/>
          </ac:spMkLst>
        </pc:spChg>
        <pc:spChg chg="del">
          <ac:chgData name="polaris133pc@gmail.com" userId="1ea62714131688f7" providerId="LiveId" clId="{5BFDE1B2-681D-40FF-8864-89287D52391E}" dt="2023-12-01T19:54:20.354" v="7" actId="478"/>
          <ac:spMkLst>
            <pc:docMk/>
            <pc:sldMk cId="3966645805" sldId="257"/>
            <ac:spMk id="64" creationId="{CB1977B1-3BF1-9703-99DA-EDE4B18DCBD9}"/>
          </ac:spMkLst>
        </pc:spChg>
        <pc:spChg chg="del">
          <ac:chgData name="polaris133pc@gmail.com" userId="1ea62714131688f7" providerId="LiveId" clId="{5BFDE1B2-681D-40FF-8864-89287D52391E}" dt="2023-12-01T19:54:20.354" v="7" actId="478"/>
          <ac:spMkLst>
            <pc:docMk/>
            <pc:sldMk cId="3966645805" sldId="257"/>
            <ac:spMk id="66" creationId="{D4101409-ECD5-3018-C76D-D21D6342BE8A}"/>
          </ac:spMkLst>
        </pc:spChg>
        <pc:spChg chg="mod">
          <ac:chgData name="polaris133pc@gmail.com" userId="1ea62714131688f7" providerId="LiveId" clId="{5BFDE1B2-681D-40FF-8864-89287D52391E}" dt="2023-12-02T05:10:46.462" v="3019" actId="20577"/>
          <ac:spMkLst>
            <pc:docMk/>
            <pc:sldMk cId="3966645805" sldId="257"/>
            <ac:spMk id="70" creationId="{C50DDA12-84CF-489E-A6D8-249310B476A6}"/>
          </ac:spMkLst>
        </pc:spChg>
        <pc:spChg chg="del">
          <ac:chgData name="polaris133pc@gmail.com" userId="1ea62714131688f7" providerId="LiveId" clId="{5BFDE1B2-681D-40FF-8864-89287D52391E}" dt="2023-12-01T19:54:33.469" v="15" actId="478"/>
          <ac:spMkLst>
            <pc:docMk/>
            <pc:sldMk cId="3966645805" sldId="257"/>
            <ac:spMk id="71" creationId="{6BCFB0C6-5D4B-7EBE-974E-E4468D4D6F9B}"/>
          </ac:spMkLst>
        </pc:spChg>
        <pc:spChg chg="del mod">
          <ac:chgData name="polaris133pc@gmail.com" userId="1ea62714131688f7" providerId="LiveId" clId="{5BFDE1B2-681D-40FF-8864-89287D52391E}" dt="2023-12-01T19:54:29.486" v="13" actId="478"/>
          <ac:spMkLst>
            <pc:docMk/>
            <pc:sldMk cId="3966645805" sldId="257"/>
            <ac:spMk id="72" creationId="{12BCC1F8-B6AF-F1DB-071B-261016C52647}"/>
          </ac:spMkLst>
        </pc:spChg>
        <pc:spChg chg="del">
          <ac:chgData name="polaris133pc@gmail.com" userId="1ea62714131688f7" providerId="LiveId" clId="{5BFDE1B2-681D-40FF-8864-89287D52391E}" dt="2023-12-01T19:54:31.116" v="14" actId="478"/>
          <ac:spMkLst>
            <pc:docMk/>
            <pc:sldMk cId="3966645805" sldId="257"/>
            <ac:spMk id="73" creationId="{8DD9D951-A48F-DB92-8F62-C42646717532}"/>
          </ac:spMkLst>
        </pc:spChg>
        <pc:spChg chg="del">
          <ac:chgData name="polaris133pc@gmail.com" userId="1ea62714131688f7" providerId="LiveId" clId="{5BFDE1B2-681D-40FF-8864-89287D52391E}" dt="2023-12-01T21:15:03.862" v="101" actId="478"/>
          <ac:spMkLst>
            <pc:docMk/>
            <pc:sldMk cId="3966645805" sldId="257"/>
            <ac:spMk id="78" creationId="{EE13316A-9077-3325-30BD-CB8B5DBD718A}"/>
          </ac:spMkLst>
        </pc:spChg>
        <pc:spChg chg="add del">
          <ac:chgData name="polaris133pc@gmail.com" userId="1ea62714131688f7" providerId="LiveId" clId="{5BFDE1B2-681D-40FF-8864-89287D52391E}" dt="2023-12-01T22:02:27.390" v="951"/>
          <ac:spMkLst>
            <pc:docMk/>
            <pc:sldMk cId="3966645805" sldId="257"/>
            <ac:spMk id="81" creationId="{B92C52F1-BFEA-FE1C-3E23-1C85444E28D1}"/>
          </ac:spMkLst>
        </pc:spChg>
        <pc:spChg chg="add del">
          <ac:chgData name="polaris133pc@gmail.com" userId="1ea62714131688f7" providerId="LiveId" clId="{5BFDE1B2-681D-40FF-8864-89287D52391E}" dt="2023-12-01T22:02:36.517" v="954"/>
          <ac:spMkLst>
            <pc:docMk/>
            <pc:sldMk cId="3966645805" sldId="257"/>
            <ac:spMk id="82" creationId="{7184E626-72CE-B7D0-9266-2EA69A6ACA00}"/>
          </ac:spMkLst>
        </pc:spChg>
        <pc:spChg chg="add del">
          <ac:chgData name="polaris133pc@gmail.com" userId="1ea62714131688f7" providerId="LiveId" clId="{5BFDE1B2-681D-40FF-8864-89287D52391E}" dt="2023-12-01T22:02:38.937" v="956"/>
          <ac:spMkLst>
            <pc:docMk/>
            <pc:sldMk cId="3966645805" sldId="257"/>
            <ac:spMk id="83" creationId="{B2B3D28B-C037-96CC-0E8B-F6B6F80BA7D1}"/>
          </ac:spMkLst>
        </pc:spChg>
        <pc:spChg chg="add mod">
          <ac:chgData name="polaris133pc@gmail.com" userId="1ea62714131688f7" providerId="LiveId" clId="{5BFDE1B2-681D-40FF-8864-89287D52391E}" dt="2023-12-02T07:06:13.291" v="3964" actId="20577"/>
          <ac:spMkLst>
            <pc:docMk/>
            <pc:sldMk cId="3966645805" sldId="257"/>
            <ac:spMk id="84" creationId="{478B12F0-7D9A-F0D9-D984-9B2010FD3235}"/>
          </ac:spMkLst>
        </pc:spChg>
        <pc:spChg chg="add mod">
          <ac:chgData name="polaris133pc@gmail.com" userId="1ea62714131688f7" providerId="LiveId" clId="{5BFDE1B2-681D-40FF-8864-89287D52391E}" dt="2023-12-02T06:32:05.757" v="3916" actId="207"/>
          <ac:spMkLst>
            <pc:docMk/>
            <pc:sldMk cId="3966645805" sldId="257"/>
            <ac:spMk id="85" creationId="{858EE59C-E9FD-79D9-80E0-42D5041B3FF7}"/>
          </ac:spMkLst>
        </pc:spChg>
        <pc:spChg chg="add del mod">
          <ac:chgData name="polaris133pc@gmail.com" userId="1ea62714131688f7" providerId="LiveId" clId="{5BFDE1B2-681D-40FF-8864-89287D52391E}" dt="2023-12-02T04:24:15.113" v="2213"/>
          <ac:spMkLst>
            <pc:docMk/>
            <pc:sldMk cId="3966645805" sldId="257"/>
            <ac:spMk id="93" creationId="{76798096-8B76-DD13-1FB9-6DCF739B2988}"/>
          </ac:spMkLst>
        </pc:spChg>
        <pc:spChg chg="add mod">
          <ac:chgData name="polaris133pc@gmail.com" userId="1ea62714131688f7" providerId="LiveId" clId="{5BFDE1B2-681D-40FF-8864-89287D52391E}" dt="2023-12-02T07:02:26.088" v="3918" actId="1076"/>
          <ac:spMkLst>
            <pc:docMk/>
            <pc:sldMk cId="3966645805" sldId="257"/>
            <ac:spMk id="94" creationId="{CFBCA93A-024F-BB03-2C14-2D6D5239F1C4}"/>
          </ac:spMkLst>
        </pc:spChg>
        <pc:spChg chg="add mod">
          <ac:chgData name="polaris133pc@gmail.com" userId="1ea62714131688f7" providerId="LiveId" clId="{5BFDE1B2-681D-40FF-8864-89287D52391E}" dt="2023-12-02T07:19:54.462" v="4145"/>
          <ac:spMkLst>
            <pc:docMk/>
            <pc:sldMk cId="3966645805" sldId="257"/>
            <ac:spMk id="95" creationId="{8A335F3C-997E-326A-75CD-0CDB4F0E8C59}"/>
          </ac:spMkLst>
        </pc:spChg>
        <pc:spChg chg="add mod">
          <ac:chgData name="polaris133pc@gmail.com" userId="1ea62714131688f7" providerId="LiveId" clId="{5BFDE1B2-681D-40FF-8864-89287D52391E}" dt="2023-12-02T07:13:37.009" v="4129" actId="115"/>
          <ac:spMkLst>
            <pc:docMk/>
            <pc:sldMk cId="3966645805" sldId="257"/>
            <ac:spMk id="1024" creationId="{20719B2D-9323-4222-FFCD-8ACF8BAC9A9A}"/>
          </ac:spMkLst>
        </pc:spChg>
        <pc:spChg chg="add mod">
          <ac:chgData name="polaris133pc@gmail.com" userId="1ea62714131688f7" providerId="LiveId" clId="{5BFDE1B2-681D-40FF-8864-89287D52391E}" dt="2023-12-02T07:14:06.098" v="4141" actId="1076"/>
          <ac:spMkLst>
            <pc:docMk/>
            <pc:sldMk cId="3966645805" sldId="257"/>
            <ac:spMk id="1025" creationId="{0FE9EB94-1C51-A88E-D566-CCF25B6226B8}"/>
          </ac:spMkLst>
        </pc:spChg>
        <pc:grpChg chg="add del mod">
          <ac:chgData name="polaris133pc@gmail.com" userId="1ea62714131688f7" providerId="LiveId" clId="{5BFDE1B2-681D-40FF-8864-89287D52391E}" dt="2023-12-01T21:30:26.052" v="268" actId="478"/>
          <ac:grpSpMkLst>
            <pc:docMk/>
            <pc:sldMk cId="3966645805" sldId="257"/>
            <ac:grpSpMk id="68" creationId="{56B802EB-B828-1778-052F-BD19134008CB}"/>
          </ac:grpSpMkLst>
        </pc:grpChg>
        <pc:grpChg chg="add del mod">
          <ac:chgData name="polaris133pc@gmail.com" userId="1ea62714131688f7" providerId="LiveId" clId="{5BFDE1B2-681D-40FF-8864-89287D52391E}" dt="2023-12-02T03:20:11.415" v="1635" actId="478"/>
          <ac:grpSpMkLst>
            <pc:docMk/>
            <pc:sldMk cId="3966645805" sldId="257"/>
            <ac:grpSpMk id="79" creationId="{E549262B-2DAE-3DD9-88DA-9AF17CE89B2D}"/>
          </ac:grpSpMkLst>
        </pc:grpChg>
        <pc:grpChg chg="add del mod">
          <ac:chgData name="polaris133pc@gmail.com" userId="1ea62714131688f7" providerId="LiveId" clId="{5BFDE1B2-681D-40FF-8864-89287D52391E}" dt="2023-12-02T00:55:42.962" v="1581" actId="165"/>
          <ac:grpSpMkLst>
            <pc:docMk/>
            <pc:sldMk cId="3966645805" sldId="257"/>
            <ac:grpSpMk id="80" creationId="{E1088327-26D3-7EE0-1EC0-B811D36FDFE6}"/>
          </ac:grpSpMkLst>
        </pc:grpChg>
        <pc:grpChg chg="add mod">
          <ac:chgData name="polaris133pc@gmail.com" userId="1ea62714131688f7" providerId="LiveId" clId="{5BFDE1B2-681D-40FF-8864-89287D52391E}" dt="2023-12-02T06:26:11.418" v="3889" actId="1038"/>
          <ac:grpSpMkLst>
            <pc:docMk/>
            <pc:sldMk cId="3966645805" sldId="257"/>
            <ac:grpSpMk id="90" creationId="{E8AFFF62-4514-82B4-E756-B4EC08234C1E}"/>
          </ac:grpSpMkLst>
        </pc:grpChg>
        <pc:picChg chg="del">
          <ac:chgData name="polaris133pc@gmail.com" userId="1ea62714131688f7" providerId="LiveId" clId="{5BFDE1B2-681D-40FF-8864-89287D52391E}" dt="2023-12-01T19:54:00.452" v="1" actId="478"/>
          <ac:picMkLst>
            <pc:docMk/>
            <pc:sldMk cId="3966645805" sldId="257"/>
            <ac:picMk id="3" creationId="{53DFDDEC-1B82-FA7F-4ACB-5C00091F794E}"/>
          </ac:picMkLst>
        </pc:picChg>
        <pc:picChg chg="add del mod">
          <ac:chgData name="polaris133pc@gmail.com" userId="1ea62714131688f7" providerId="LiveId" clId="{5BFDE1B2-681D-40FF-8864-89287D52391E}" dt="2023-12-01T21:16:37.517" v="129" actId="478"/>
          <ac:picMkLst>
            <pc:docMk/>
            <pc:sldMk cId="3966645805" sldId="257"/>
            <ac:picMk id="6" creationId="{B628B9A5-B287-3AFA-BE6E-0C78A6859923}"/>
          </ac:picMkLst>
        </pc:picChg>
        <pc:picChg chg="add del mod ord topLvl">
          <ac:chgData name="polaris133pc@gmail.com" userId="1ea62714131688f7" providerId="LiveId" clId="{5BFDE1B2-681D-40FF-8864-89287D52391E}" dt="2023-12-01T21:30:27.260" v="269" actId="478"/>
          <ac:picMkLst>
            <pc:docMk/>
            <pc:sldMk cId="3966645805" sldId="257"/>
            <ac:picMk id="8" creationId="{5890757A-7C02-B5A9-8567-74F38B9F7147}"/>
          </ac:picMkLst>
        </pc:picChg>
        <pc:picChg chg="del">
          <ac:chgData name="polaris133pc@gmail.com" userId="1ea62714131688f7" providerId="LiveId" clId="{5BFDE1B2-681D-40FF-8864-89287D52391E}" dt="2023-12-01T19:53:58.492" v="0" actId="478"/>
          <ac:picMkLst>
            <pc:docMk/>
            <pc:sldMk cId="3966645805" sldId="257"/>
            <ac:picMk id="9" creationId="{5C502E6B-F690-22A0-CFD2-9FA339B29126}"/>
          </ac:picMkLst>
        </pc:picChg>
        <pc:picChg chg="add del mod topLvl">
          <ac:chgData name="polaris133pc@gmail.com" userId="1ea62714131688f7" providerId="LiveId" clId="{5BFDE1B2-681D-40FF-8864-89287D52391E}" dt="2023-12-01T21:30:26.052" v="268" actId="478"/>
          <ac:picMkLst>
            <pc:docMk/>
            <pc:sldMk cId="3966645805" sldId="257"/>
            <ac:picMk id="11" creationId="{4870E21B-5C3C-4D0E-0781-18CC6F60C9E5}"/>
          </ac:picMkLst>
        </pc:picChg>
        <pc:picChg chg="add mod topLvl">
          <ac:chgData name="polaris133pc@gmail.com" userId="1ea62714131688f7" providerId="LiveId" clId="{5BFDE1B2-681D-40FF-8864-89287D52391E}" dt="2023-12-02T00:55:42.962" v="1581" actId="165"/>
          <ac:picMkLst>
            <pc:docMk/>
            <pc:sldMk cId="3966645805" sldId="257"/>
            <ac:picMk id="13" creationId="{2239176D-65FD-484C-D39B-1C376A2F652D}"/>
          </ac:picMkLst>
        </pc:picChg>
        <pc:picChg chg="add mod topLvl">
          <ac:chgData name="polaris133pc@gmail.com" userId="1ea62714131688f7" providerId="LiveId" clId="{5BFDE1B2-681D-40FF-8864-89287D52391E}" dt="2023-12-02T00:55:42.962" v="1581" actId="165"/>
          <ac:picMkLst>
            <pc:docMk/>
            <pc:sldMk cId="3966645805" sldId="257"/>
            <ac:picMk id="20" creationId="{150430CD-EB1D-10CB-2DC6-5909E5AE5CBD}"/>
          </ac:picMkLst>
        </pc:picChg>
        <pc:picChg chg="del">
          <ac:chgData name="polaris133pc@gmail.com" userId="1ea62714131688f7" providerId="LiveId" clId="{5BFDE1B2-681D-40FF-8864-89287D52391E}" dt="2023-12-01T19:54:04.733" v="3" actId="478"/>
          <ac:picMkLst>
            <pc:docMk/>
            <pc:sldMk cId="3966645805" sldId="257"/>
            <ac:picMk id="26" creationId="{D16BB336-6A98-A4E1-49D5-6BF44C8DCC25}"/>
          </ac:picMkLst>
        </pc:picChg>
        <pc:picChg chg="add del mod">
          <ac:chgData name="polaris133pc@gmail.com" userId="1ea62714131688f7" providerId="LiveId" clId="{5BFDE1B2-681D-40FF-8864-89287D52391E}" dt="2023-12-02T04:04:22.695" v="1726" actId="478"/>
          <ac:picMkLst>
            <pc:docMk/>
            <pc:sldMk cId="3966645805" sldId="257"/>
            <ac:picMk id="27" creationId="{E365C143-9F7E-9E4B-493F-24B2C1F61553}"/>
          </ac:picMkLst>
        </pc:picChg>
        <pc:picChg chg="del">
          <ac:chgData name="polaris133pc@gmail.com" userId="1ea62714131688f7" providerId="LiveId" clId="{5BFDE1B2-681D-40FF-8864-89287D52391E}" dt="2023-12-01T19:54:20.354" v="7" actId="478"/>
          <ac:picMkLst>
            <pc:docMk/>
            <pc:sldMk cId="3966645805" sldId="257"/>
            <ac:picMk id="28" creationId="{BC528381-7DAB-75C9-3F26-7F36723AC3D2}"/>
          </ac:picMkLst>
        </pc:picChg>
        <pc:picChg chg="del">
          <ac:chgData name="polaris133pc@gmail.com" userId="1ea62714131688f7" providerId="LiveId" clId="{5BFDE1B2-681D-40FF-8864-89287D52391E}" dt="2023-12-01T19:54:20.354" v="7" actId="478"/>
          <ac:picMkLst>
            <pc:docMk/>
            <pc:sldMk cId="3966645805" sldId="257"/>
            <ac:picMk id="29" creationId="{650DF890-0395-261A-8D82-F9C87A609356}"/>
          </ac:picMkLst>
        </pc:picChg>
        <pc:picChg chg="del">
          <ac:chgData name="polaris133pc@gmail.com" userId="1ea62714131688f7" providerId="LiveId" clId="{5BFDE1B2-681D-40FF-8864-89287D52391E}" dt="2023-12-01T19:54:20.354" v="7" actId="478"/>
          <ac:picMkLst>
            <pc:docMk/>
            <pc:sldMk cId="3966645805" sldId="257"/>
            <ac:picMk id="30" creationId="{9C2E830E-7DAB-DCE7-543E-E1E08CC3CF3F}"/>
          </ac:picMkLst>
        </pc:picChg>
        <pc:picChg chg="del">
          <ac:chgData name="polaris133pc@gmail.com" userId="1ea62714131688f7" providerId="LiveId" clId="{5BFDE1B2-681D-40FF-8864-89287D52391E}" dt="2023-12-01T19:54:20.354" v="7" actId="478"/>
          <ac:picMkLst>
            <pc:docMk/>
            <pc:sldMk cId="3966645805" sldId="257"/>
            <ac:picMk id="65" creationId="{3C025C01-8223-901B-8BB8-4629E19C18BA}"/>
          </ac:picMkLst>
        </pc:picChg>
        <pc:picChg chg="del">
          <ac:chgData name="polaris133pc@gmail.com" userId="1ea62714131688f7" providerId="LiveId" clId="{5BFDE1B2-681D-40FF-8864-89287D52391E}" dt="2023-12-01T19:54:20.354" v="7" actId="478"/>
          <ac:picMkLst>
            <pc:docMk/>
            <pc:sldMk cId="3966645805" sldId="257"/>
            <ac:picMk id="67" creationId="{F823E5AA-C919-FEA8-6CAD-74D7B4A3FBA7}"/>
          </ac:picMkLst>
        </pc:picChg>
        <pc:picChg chg="add mod ord">
          <ac:chgData name="polaris133pc@gmail.com" userId="1ea62714131688f7" providerId="LiveId" clId="{5BFDE1B2-681D-40FF-8864-89287D52391E}" dt="2023-12-01T21:31:34.524" v="289" actId="164"/>
          <ac:picMkLst>
            <pc:docMk/>
            <pc:sldMk cId="3966645805" sldId="257"/>
            <ac:picMk id="74" creationId="{47CD5B08-B5CC-1EBF-0CFE-8E8BF5BE47FD}"/>
          </ac:picMkLst>
        </pc:picChg>
        <pc:picChg chg="mod modCrop">
          <ac:chgData name="polaris133pc@gmail.com" userId="1ea62714131688f7" providerId="LiveId" clId="{5BFDE1B2-681D-40FF-8864-89287D52391E}" dt="2023-12-01T21:27:00.187" v="248" actId="1076"/>
          <ac:picMkLst>
            <pc:docMk/>
            <pc:sldMk cId="3966645805" sldId="257"/>
            <ac:picMk id="76" creationId="{BE2D68F0-7D66-5DDB-66C0-AFE4099454CB}"/>
          </ac:picMkLst>
        </pc:picChg>
        <pc:picChg chg="add mod">
          <ac:chgData name="polaris133pc@gmail.com" userId="1ea62714131688f7" providerId="LiveId" clId="{5BFDE1B2-681D-40FF-8864-89287D52391E}" dt="2023-12-01T21:31:34.524" v="289" actId="164"/>
          <ac:picMkLst>
            <pc:docMk/>
            <pc:sldMk cId="3966645805" sldId="257"/>
            <ac:picMk id="77" creationId="{E9A811C6-DC6F-C5E0-278A-FBDA59F05824}"/>
          </ac:picMkLst>
        </pc:picChg>
        <pc:picChg chg="add mod modCrop">
          <ac:chgData name="polaris133pc@gmail.com" userId="1ea62714131688f7" providerId="LiveId" clId="{5BFDE1B2-681D-40FF-8864-89287D52391E}" dt="2023-12-02T03:21:16.681" v="1654" actId="1076"/>
          <ac:picMkLst>
            <pc:docMk/>
            <pc:sldMk cId="3966645805" sldId="257"/>
            <ac:picMk id="87" creationId="{A42D5279-CF10-01AF-F1DC-BBBAF9778088}"/>
          </ac:picMkLst>
        </pc:picChg>
        <pc:picChg chg="add mod">
          <ac:chgData name="polaris133pc@gmail.com" userId="1ea62714131688f7" providerId="LiveId" clId="{5BFDE1B2-681D-40FF-8864-89287D52391E}" dt="2023-12-02T03:21:16.681" v="1654" actId="1076"/>
          <ac:picMkLst>
            <pc:docMk/>
            <pc:sldMk cId="3966645805" sldId="257"/>
            <ac:picMk id="89" creationId="{3521CD8A-1422-5F43-BC7A-2F5064DE0E24}"/>
          </ac:picMkLst>
        </pc:picChg>
        <pc:picChg chg="add mod">
          <ac:chgData name="polaris133pc@gmail.com" userId="1ea62714131688f7" providerId="LiveId" clId="{5BFDE1B2-681D-40FF-8864-89287D52391E}" dt="2023-12-02T06:29:52.683" v="3899" actId="1035"/>
          <ac:picMkLst>
            <pc:docMk/>
            <pc:sldMk cId="3966645805" sldId="257"/>
            <ac:picMk id="92" creationId="{C39192F0-3EBF-B8DC-71D3-E2A62861F37B}"/>
          </ac:picMkLst>
        </pc:picChg>
        <pc:picChg chg="add mod">
          <ac:chgData name="polaris133pc@gmail.com" userId="1ea62714131688f7" providerId="LiveId" clId="{5BFDE1B2-681D-40FF-8864-89287D52391E}" dt="2023-12-01T19:58:22.892" v="89" actId="1076"/>
          <ac:picMkLst>
            <pc:docMk/>
            <pc:sldMk cId="3966645805" sldId="257"/>
            <ac:picMk id="1026" creationId="{B81B0EC0-3D17-9776-938A-9C8CFF162FA5}"/>
          </ac:picMkLst>
        </pc:picChg>
      </pc:sldChg>
    </pc:docChg>
  </pc:docChgLst>
  <pc:docChgLst>
    <pc:chgData name="Kelly, Thresa Sophia" userId="000558b4-6c23-4f35-9599-6508fb9a018d" providerId="ADAL" clId="{667AF229-F533-47E9-B4B0-68E2D74030FC}"/>
    <pc:docChg chg="undo custSel modSld">
      <pc:chgData name="Kelly, Thresa Sophia" userId="000558b4-6c23-4f35-9599-6508fb9a018d" providerId="ADAL" clId="{667AF229-F533-47E9-B4B0-68E2D74030FC}" dt="2022-12-29T20:57:36.380" v="16" actId="20577"/>
      <pc:docMkLst>
        <pc:docMk/>
      </pc:docMkLst>
      <pc:sldChg chg="modSp mod">
        <pc:chgData name="Kelly, Thresa Sophia" userId="000558b4-6c23-4f35-9599-6508fb9a018d" providerId="ADAL" clId="{667AF229-F533-47E9-B4B0-68E2D74030FC}" dt="2022-12-29T20:57:36.380" v="16" actId="20577"/>
        <pc:sldMkLst>
          <pc:docMk/>
          <pc:sldMk cId="3966645805" sldId="257"/>
        </pc:sldMkLst>
        <pc:spChg chg="mod">
          <ac:chgData name="Kelly, Thresa Sophia" userId="000558b4-6c23-4f35-9599-6508fb9a018d" providerId="ADAL" clId="{667AF229-F533-47E9-B4B0-68E2D74030FC}" dt="2022-12-29T20:57:36.380" v="16" actId="20577"/>
          <ac:spMkLst>
            <pc:docMk/>
            <pc:sldMk cId="3966645805" sldId="257"/>
            <ac:spMk id="25" creationId="{4B111320-63B3-7388-F133-8D27D0A818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3D8DA-E571-41DB-B813-74DEED66BAC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C32A-F2A4-4CE7-B245-9208AE34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Peak Bremsstrahlung and emission lines R versus </a:t>
            </a:r>
            <a:r>
              <a:rPr lang="en-US" sz="1800" b="0" i="0" u="none" strike="noStrike" baseline="0" dirty="0">
                <a:latin typeface="CMMI9"/>
              </a:rPr>
              <a:t>U</a:t>
            </a:r>
            <a:r>
              <a:rPr lang="en-US" sz="1800" b="0" i="0" u="none" strike="noStrike" baseline="0" dirty="0">
                <a:latin typeface="CMR9"/>
              </a:rPr>
              <a:t> and </a:t>
            </a:r>
            <a:r>
              <a:rPr lang="en-US" sz="1800" b="0" i="0" u="none" strike="noStrike" baseline="0" dirty="0">
                <a:latin typeface="CMMI9"/>
              </a:rPr>
              <a:t>I</a:t>
            </a:r>
            <a:r>
              <a:rPr lang="en-US" sz="1800" b="0" i="0" u="none" strike="noStrike" baseline="0" dirty="0">
                <a:latin typeface="CMR9"/>
              </a:rPr>
              <a:t>. All parameters appear to increase with both voltage and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C32A-F2A4-4CE7-B245-9208AE3431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1ED7-4D1B-4E01-9C95-8309EE58C99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EE05-1951-420D-B973-84C8E251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7.png"/><Relationship Id="rId5" Type="http://schemas.openxmlformats.org/officeDocument/2006/relationships/hyperlink" Target="mailto:ThresaKelly133@gmail.com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311FF-A466-331E-018E-C06A94E7C1C7}"/>
                  </a:ext>
                </a:extLst>
              </p:cNvPr>
              <p:cNvSpPr txBox="1"/>
              <p:nvPr/>
            </p:nvSpPr>
            <p:spPr>
              <a:xfrm>
                <a:off x="563115" y="8960070"/>
                <a:ext cx="8757159" cy="12868328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txBody>
              <a:bodyPr wrap="square" lIns="240030" tIns="160020" rIns="240030" bIns="160020" rtlCol="0">
                <a:no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Electrons orbit the nucleus in discrete energy levels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 jump up/down by absorbing/emitting photons.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Bremsstrahlung radiation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energetic free electrons penetrate and decelerate in matter.</a:t>
                </a: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  <a:sym typeface="Wingdings" panose="05000000000000000000" pitchFamily="2" charset="2"/>
                </a:endParaRP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Outer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shell transitions 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continuous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spectrum</a:t>
                </a: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Innermost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orbital collisions 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emission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lines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Bragg’s law of diffraction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[1]</a:t>
                </a:r>
                <a:endParaRPr lang="en-US" sz="4000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𝝀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𝒅</m:t>
                      </m:r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0" b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4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Crystals produce high intensity reflections at certain X-ray incidence angles (</a:t>
                </a:r>
                <a:r>
                  <a:rPr lang="el-GR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θ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due to the crystal lattice spacing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).</a:t>
                </a: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NaCl crystal </a:t>
                </a: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 d = 0.563 nm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E311FF-A466-331E-018E-C06A94E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" y="8960070"/>
                <a:ext cx="8757159" cy="12868328"/>
              </a:xfrm>
              <a:prstGeom prst="rect">
                <a:avLst/>
              </a:prstGeom>
              <a:blipFill>
                <a:blip r:embed="rId3"/>
                <a:stretch>
                  <a:fillRect l="-345" r="-1034"/>
                </a:stretch>
              </a:blipFill>
              <a:ln w="762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6805158-389F-CB6B-8553-A7071AD31112}"/>
              </a:ext>
            </a:extLst>
          </p:cNvPr>
          <p:cNvSpPr txBox="1"/>
          <p:nvPr/>
        </p:nvSpPr>
        <p:spPr>
          <a:xfrm>
            <a:off x="9866740" y="8912289"/>
            <a:ext cx="18735675" cy="2912206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lIns="240030" tIns="160020" rIns="240030" bIns="16002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7A65F-CAE7-1AE5-7137-2E315C96C353}"/>
              </a:ext>
            </a:extLst>
          </p:cNvPr>
          <p:cNvSpPr/>
          <p:nvPr/>
        </p:nvSpPr>
        <p:spPr>
          <a:xfrm>
            <a:off x="0" y="10180"/>
            <a:ext cx="38404800" cy="5807280"/>
          </a:xfrm>
          <a:prstGeom prst="rect">
            <a:avLst/>
          </a:prstGeom>
          <a:solidFill>
            <a:schemeClr val="accent6">
              <a:lumMod val="75000"/>
              <a:shade val="30000"/>
              <a:satMod val="1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0DDA12-84CF-489E-A6D8-249310B476A6}"/>
              </a:ext>
            </a:extLst>
          </p:cNvPr>
          <p:cNvSpPr txBox="1"/>
          <p:nvPr/>
        </p:nvSpPr>
        <p:spPr>
          <a:xfrm>
            <a:off x="7802880" y="-12879"/>
            <a:ext cx="24597360" cy="5807280"/>
          </a:xfrm>
          <a:prstGeom prst="rect">
            <a:avLst/>
          </a:prstGeom>
          <a:noFill/>
          <a:ln w="76200">
            <a:noFill/>
          </a:ln>
        </p:spPr>
        <p:txBody>
          <a:bodyPr wrap="square" lIns="240030" tIns="160020" rIns="240030" bIns="160020" rtlCol="0" anchor="ctr"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Effects of voltage and current on the </a:t>
            </a:r>
          </a:p>
          <a:p>
            <a:pPr algn="ctr"/>
            <a:r>
              <a:rPr lang="en-US" sz="9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X-ray spectrum of molybdenum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Thresa Kelly &amp; Dr. Michael Murray</a:t>
            </a:r>
          </a:p>
          <a:p>
            <a:pPr algn="ctr"/>
            <a:r>
              <a:rPr lang="en-US" sz="4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Physics &amp; Astronomy, University of Kansas, Lawrence, KS 66045, USA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93C32-0BAF-870E-C1B4-13C7BCA585F6}"/>
              </a:ext>
            </a:extLst>
          </p:cNvPr>
          <p:cNvSpPr txBox="1"/>
          <p:nvPr/>
        </p:nvSpPr>
        <p:spPr>
          <a:xfrm>
            <a:off x="563115" y="7816780"/>
            <a:ext cx="8757159" cy="1107996"/>
          </a:xfrm>
          <a:prstGeom prst="rect">
            <a:avLst/>
          </a:prstGeom>
          <a:solidFill>
            <a:srgbClr val="6757A3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Background</a:t>
            </a:r>
            <a:endParaRPr lang="en-US" sz="8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60CBF1-F17B-EBBB-3050-33FCA65486C7}"/>
              </a:ext>
            </a:extLst>
          </p:cNvPr>
          <p:cNvSpPr txBox="1"/>
          <p:nvPr/>
        </p:nvSpPr>
        <p:spPr>
          <a:xfrm>
            <a:off x="9866740" y="7816780"/>
            <a:ext cx="18735675" cy="1107996"/>
          </a:xfrm>
          <a:prstGeom prst="rect">
            <a:avLst/>
          </a:prstGeom>
          <a:solidFill>
            <a:srgbClr val="D1AF1D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Results</a:t>
            </a:r>
            <a:endParaRPr lang="en-US" sz="8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F7985-7488-90F9-C901-CDBE4BC8E2BD}"/>
              </a:ext>
            </a:extLst>
          </p:cNvPr>
          <p:cNvSpPr txBox="1"/>
          <p:nvPr/>
        </p:nvSpPr>
        <p:spPr>
          <a:xfrm>
            <a:off x="29122753" y="7816780"/>
            <a:ext cx="8752138" cy="1107996"/>
          </a:xfrm>
          <a:prstGeom prst="rect">
            <a:avLst/>
          </a:prstGeom>
          <a:solidFill>
            <a:srgbClr val="D12525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Conclusions</a:t>
            </a:r>
            <a:endParaRPr lang="en-US" sz="8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3BE4-E58D-C694-9166-2328BC0C505B}"/>
              </a:ext>
            </a:extLst>
          </p:cNvPr>
          <p:cNvSpPr txBox="1"/>
          <p:nvPr/>
        </p:nvSpPr>
        <p:spPr>
          <a:xfrm>
            <a:off x="29125650" y="31349814"/>
            <a:ext cx="8752141" cy="1107996"/>
          </a:xfrm>
          <a:prstGeom prst="rect">
            <a:avLst/>
          </a:prstGeom>
          <a:solidFill>
            <a:srgbClr val="2E8CDA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References</a:t>
            </a:r>
            <a:endParaRPr lang="en-US" sz="8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34CB2-E879-32CD-BD3E-A1309166FE36}"/>
              </a:ext>
            </a:extLst>
          </p:cNvPr>
          <p:cNvSpPr txBox="1"/>
          <p:nvPr/>
        </p:nvSpPr>
        <p:spPr>
          <a:xfrm>
            <a:off x="560214" y="21828399"/>
            <a:ext cx="8757159" cy="1107996"/>
          </a:xfrm>
          <a:prstGeom prst="rect">
            <a:avLst/>
          </a:prstGeom>
          <a:solidFill>
            <a:srgbClr val="2F8D5C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Apparatus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1B20E-7E08-A5A2-0FA5-23CEDD630A57}"/>
                  </a:ext>
                </a:extLst>
              </p:cNvPr>
              <p:cNvSpPr txBox="1"/>
              <p:nvPr/>
            </p:nvSpPr>
            <p:spPr>
              <a:xfrm>
                <a:off x="563115" y="22936396"/>
                <a:ext cx="8757159" cy="15097954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txBody>
              <a:bodyPr wrap="square" lIns="240030" tIns="160020" rIns="240030" bIns="160020" rtlCol="0" anchor="t">
                <a:noAutofit/>
              </a:bodyPr>
              <a:lstStyle/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↑ Fig. 1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X-ray beam (</a:t>
                </a:r>
                <a:r>
                  <a:rPr lang="en-US" sz="4000" dirty="0">
                    <a:solidFill>
                      <a:srgbClr val="2E8CD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blue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generated by Mo X-ray tube (</a:t>
                </a:r>
                <a:r>
                  <a:rPr lang="en-US" sz="4000" dirty="0">
                    <a:solidFill>
                      <a:srgbClr val="D1252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red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is collimated (</a:t>
                </a:r>
                <a:r>
                  <a:rPr lang="en-US" sz="4000" dirty="0">
                    <a:solidFill>
                      <a:srgbClr val="2F8D5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green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and reflects off NaCl crystal (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gray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at angle θ, and then is collimated and detected by the Geiger-Müller counter tube (</a:t>
                </a:r>
                <a:r>
                  <a:rPr lang="en-US" sz="4000" dirty="0">
                    <a:solidFill>
                      <a:srgbClr val="6757A3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purple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). </a:t>
                </a: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Emission current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 number of emitted electrons</a:t>
                </a: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High voltage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)  energy of emitted electrons.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Electromagnetic frequency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: [2]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𝑬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𝝂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𝒉𝒄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/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1B20E-7E08-A5A2-0FA5-23CEDD63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" y="22936396"/>
                <a:ext cx="8757159" cy="15097954"/>
              </a:xfrm>
              <a:prstGeom prst="rect">
                <a:avLst/>
              </a:prstGeom>
              <a:blipFill>
                <a:blip r:embed="rId4"/>
                <a:stretch>
                  <a:fillRect l="-345"/>
                </a:stretch>
              </a:blipFill>
              <a:ln w="762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B111320-63B3-7388-F133-8D27D0A818DD}"/>
              </a:ext>
            </a:extLst>
          </p:cNvPr>
          <p:cNvSpPr txBox="1"/>
          <p:nvPr/>
        </p:nvSpPr>
        <p:spPr>
          <a:xfrm>
            <a:off x="29125650" y="32457809"/>
            <a:ext cx="8752138" cy="557654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lIns="240030" tIns="160020" rIns="240030" bIns="160020" numCol="1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Contact: </a:t>
            </a:r>
            <a:r>
              <a:rPr lang="en-US" sz="4800" b="1" dirty="0">
                <a:solidFill>
                  <a:srgbClr val="2E8CDA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ThresaKelly133@gmail.com</a:t>
            </a:r>
            <a:endParaRPr lang="en-US" sz="3600" dirty="0">
              <a:solidFill>
                <a:srgbClr val="2E8CD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[1]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W. H. S.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Bragg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and W. L. S. Bragg, The reflection of X-rays by crystals, Nature 91, 477 (1913).</a:t>
            </a:r>
          </a:p>
          <a:p>
            <a:pPr>
              <a:spcBef>
                <a:spcPts val="600"/>
              </a:spcBef>
            </a:pPr>
            <a:r>
              <a:rPr lang="de-DE" sz="3600" b="1" dirty="0">
                <a:latin typeface="Cambria" panose="02040503050406030204" pitchFamily="18" charset="0"/>
                <a:ea typeface="Cambria" panose="02040503050406030204" pitchFamily="18" charset="0"/>
              </a:rPr>
              <a:t>[2]</a:t>
            </a: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</a:rPr>
              <a:t> M. </a:t>
            </a:r>
            <a:r>
              <a:rPr lang="de-DE" sz="3600" b="1" dirty="0">
                <a:latin typeface="Cambria" panose="02040503050406030204" pitchFamily="18" charset="0"/>
                <a:ea typeface="Cambria" panose="02040503050406030204" pitchFamily="18" charset="0"/>
              </a:rPr>
              <a:t>Planck</a:t>
            </a: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</a:rPr>
              <a:t>, Ueber das gesetz der energieverteilung im normalspectrum,</a:t>
            </a:r>
          </a:p>
          <a:p>
            <a:pPr>
              <a:spcBef>
                <a:spcPts val="600"/>
              </a:spcBef>
            </a:pP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</a:rPr>
              <a:t>Annalen der Physik 309, 553–563 (1901).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6" name="Picture 75" descr="A person with curly hair&#10;&#10;Description automatically generated with medium confidence">
            <a:extLst>
              <a:ext uri="{FF2B5EF4-FFF2-40B4-BE49-F238E27FC236}">
                <a16:creationId xmlns:a16="http://schemas.microsoft.com/office/drawing/2014/main" id="{BE2D68F0-7D66-5DDB-66C0-AFE409945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" b="12887"/>
          <a:stretch/>
        </p:blipFill>
        <p:spPr>
          <a:xfrm>
            <a:off x="33756599" y="641761"/>
            <a:ext cx="3680267" cy="45441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7F5E5-A4ED-98C5-D2D6-3E91782787FD}"/>
                  </a:ext>
                </a:extLst>
              </p:cNvPr>
              <p:cNvSpPr txBox="1"/>
              <p:nvPr/>
            </p:nvSpPr>
            <p:spPr>
              <a:xfrm>
                <a:off x="29117731" y="8912289"/>
                <a:ext cx="8757159" cy="22437524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txBody>
              <a:bodyPr wrap="square" lIns="240030" tIns="160020" rIns="240030" bIns="160020" rtlCol="0" anchor="t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Method: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 measured the X-ray spectra of the molybdenum (Mo) X-ray tube by counting the reflected photons off a NaCl crystal for (1) variable current and constant voltage and (2) variable voltage and constant current.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Results: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1.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minimum wavelength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𝑚𝑖𝑛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of the X-ray spectrum is negatively correlated with voltage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and unaffected by the current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𝒎𝒊𝒏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sz="4000" b="1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⫫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4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742950" indent="-74295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Large </a:t>
                </a:r>
                <a:r>
                  <a:rPr lang="en-US" sz="4000" i="1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generates higher energy photons that can penetrate </a:t>
                </a:r>
                <a:r>
                  <a:rPr lang="en-US" sz="4000" b="1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deeper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into the atomic orbitals 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larger range of emission.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2.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peak wavelength of Bremsstrahlung radiation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𝐵𝑟𝑒𝑚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decreases linearly with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is unaffected by the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𝑩𝒓𝒆𝒎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sz="4000" b="1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⫫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4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71500" indent="-57150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energy of photons has a greater affect than the number of photons 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4000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4000" b="1" dirty="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photoelectric effect.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3.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Mo anode shows two emission lines at </a:t>
                </a: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61.9 pm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69.7 pm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𝑼</m:t>
                    </m:r>
                    <m:r>
                      <a:rPr lang="en-US" sz="40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sz="40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kV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4.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peak photon frequency of the emission lines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61.9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69.7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have a linear correlation with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𝝀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𝟔𝟏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𝝀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𝟔𝟗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4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7F5E5-A4ED-98C5-D2D6-3E917827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7731" y="8912289"/>
                <a:ext cx="8757159" cy="22437524"/>
              </a:xfrm>
              <a:prstGeom prst="rect">
                <a:avLst/>
              </a:prstGeom>
              <a:blipFill>
                <a:blip r:embed="rId7"/>
                <a:stretch>
                  <a:fillRect l="-414" r="-1104"/>
                </a:stretch>
              </a:blipFill>
              <a:ln w="762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ull-color Jayhawk logo">
            <a:extLst>
              <a:ext uri="{FF2B5EF4-FFF2-40B4-BE49-F238E27FC236}">
                <a16:creationId xmlns:a16="http://schemas.microsoft.com/office/drawing/2014/main" id="{B81B0EC0-3D17-9776-938A-9C8CFF16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451"/>
            <a:ext cx="8961102" cy="50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1088327-26D3-7EE0-1EC0-B811D36FDFE6}"/>
              </a:ext>
            </a:extLst>
          </p:cNvPr>
          <p:cNvGrpSpPr/>
          <p:nvPr/>
        </p:nvGrpSpPr>
        <p:grpSpPr>
          <a:xfrm>
            <a:off x="16857478" y="23976609"/>
            <a:ext cx="11161429" cy="13677037"/>
            <a:chOff x="16857479" y="24149078"/>
            <a:chExt cx="11161429" cy="13677037"/>
          </a:xfrm>
        </p:grpSpPr>
        <p:pic>
          <p:nvPicPr>
            <p:cNvPr id="13" name="Picture 12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2239176D-65FD-484C-D39B-1C376A2F6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7479" y="24149078"/>
              <a:ext cx="11161428" cy="5807280"/>
            </a:xfrm>
            <a:prstGeom prst="rect">
              <a:avLst/>
            </a:prstGeom>
          </p:spPr>
        </p:pic>
        <p:pic>
          <p:nvPicPr>
            <p:cNvPr id="20" name="Picture 19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150430CD-EB1D-10CB-2DC6-5909E5AE5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7480" y="29991651"/>
              <a:ext cx="11161428" cy="7834464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78B12F0-7D9A-F0D9-D984-9B2010FD3235}"/>
              </a:ext>
            </a:extLst>
          </p:cNvPr>
          <p:cNvSpPr txBox="1"/>
          <p:nvPr/>
        </p:nvSpPr>
        <p:spPr>
          <a:xfrm>
            <a:off x="560214" y="6263122"/>
            <a:ext cx="8757159" cy="1107996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Objective</a:t>
            </a:r>
            <a:endParaRPr lang="en-US" sz="8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8EE59C-E9FD-79D9-80E0-42D5041B3FF7}"/>
              </a:ext>
            </a:extLst>
          </p:cNvPr>
          <p:cNvSpPr txBox="1"/>
          <p:nvPr/>
        </p:nvSpPr>
        <p:spPr>
          <a:xfrm>
            <a:off x="9285195" y="6263123"/>
            <a:ext cx="28557517" cy="11079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lIns="240030" tIns="160020" rIns="240030" bIns="1600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How does the high voltage (</a:t>
            </a:r>
            <a:r>
              <a:rPr lang="en-US" sz="4200" b="1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) and emission current (</a:t>
            </a:r>
            <a:r>
              <a:rPr lang="en-US" sz="4200" b="1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) of affect the spectrum of a molybdenum (Mo) X-ray tube?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AFFF62-4514-82B4-E756-B4EC08234C1E}"/>
              </a:ext>
            </a:extLst>
          </p:cNvPr>
          <p:cNvGrpSpPr/>
          <p:nvPr/>
        </p:nvGrpSpPr>
        <p:grpSpPr>
          <a:xfrm>
            <a:off x="10002420" y="9021029"/>
            <a:ext cx="11936417" cy="14879291"/>
            <a:chOff x="10002420" y="8960069"/>
            <a:chExt cx="12205494" cy="15214708"/>
          </a:xfrm>
        </p:grpSpPr>
        <p:pic>
          <p:nvPicPr>
            <p:cNvPr id="87" name="Picture 8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A42D5279-CF10-01AF-F1DC-BBBAF977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420" y="8960069"/>
              <a:ext cx="12205494" cy="8167133"/>
            </a:xfrm>
            <a:prstGeom prst="rect">
              <a:avLst/>
            </a:prstGeom>
          </p:spPr>
        </p:pic>
        <p:pic>
          <p:nvPicPr>
            <p:cNvPr id="89" name="Picture 88" descr="A graph of a graph&#10;&#10;Description automatically generated">
              <a:extLst>
                <a:ext uri="{FF2B5EF4-FFF2-40B4-BE49-F238E27FC236}">
                  <a16:creationId xmlns:a16="http://schemas.microsoft.com/office/drawing/2014/main" id="{3521CD8A-1422-5F43-BC7A-2F5064D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872" y="16007644"/>
              <a:ext cx="12069876" cy="8167133"/>
            </a:xfrm>
            <a:prstGeom prst="rect">
              <a:avLst/>
            </a:prstGeom>
          </p:spPr>
        </p:pic>
      </p:grpSp>
      <p:pic>
        <p:nvPicPr>
          <p:cNvPr id="92" name="Picture 91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C39192F0-3EBF-B8DC-71D3-E2A62861F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1" y="23191390"/>
            <a:ext cx="8757160" cy="6139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FBCA93A-024F-BB03-2C14-2D6D5239F1C4}"/>
                  </a:ext>
                </a:extLst>
              </p:cNvPr>
              <p:cNvSpPr txBox="1"/>
              <p:nvPr/>
            </p:nvSpPr>
            <p:spPr>
              <a:xfrm>
                <a:off x="22165746" y="9086095"/>
                <a:ext cx="6187439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← Fig 2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 Photon count frequency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versus wavelength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nλ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for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variable voltage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4000" b="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b="0" i="0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𝑡𝑟𝑖𝑎𝑙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 sz="40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4000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.1</m:t>
                    </m:r>
                    <m:r>
                      <m:rPr>
                        <m:nor/>
                      </m:rPr>
                      <a:rPr lang="en-US" sz="4000" b="0" i="0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kV</a:t>
                </a:r>
              </a:p>
              <a:p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a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constant current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=(1.00±0.01)</m:t>
                    </m:r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</a:t>
                </a:r>
              </a:p>
              <a:p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emission lines (</a:t>
                </a:r>
                <a:r>
                  <a:rPr lang="en-US" sz="4000" dirty="0">
                    <a:solidFill>
                      <a:schemeClr val="accent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gray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are at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61.9 pm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69.7 pm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spectra changes dramatically with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FBCA93A-024F-BB03-2C14-2D6D5239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746" y="9086095"/>
                <a:ext cx="6187439" cy="6863417"/>
              </a:xfrm>
              <a:prstGeom prst="rect">
                <a:avLst/>
              </a:prstGeom>
              <a:blipFill>
                <a:blip r:embed="rId14"/>
                <a:stretch>
                  <a:fillRect l="-3448" t="-1600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A335F3C-997E-326A-75CD-0CDB4F0E8C59}"/>
                  </a:ext>
                </a:extLst>
              </p:cNvPr>
              <p:cNvSpPr txBox="1"/>
              <p:nvPr/>
            </p:nvSpPr>
            <p:spPr>
              <a:xfrm>
                <a:off x="22165747" y="17090520"/>
                <a:ext cx="6187439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← Fig 3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Photon count frequency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versus wavelength (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nλ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for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variable current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𝑡𝑟𝑖𝑎𝑙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±0.01)</m:t>
                    </m:r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</a:t>
                </a:r>
              </a:p>
              <a:p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a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constant voltage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35.0±0.1</m:t>
                        </m:r>
                      </m:e>
                    </m:d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kV</a:t>
                </a:r>
              </a:p>
              <a:p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appears to increase slightly with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endParaRPr lang="en-US" sz="4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A335F3C-997E-326A-75CD-0CDB4F0E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747" y="17090520"/>
                <a:ext cx="6187439" cy="6247864"/>
              </a:xfrm>
              <a:prstGeom prst="rect">
                <a:avLst/>
              </a:prstGeom>
              <a:blipFill>
                <a:blip r:embed="rId15"/>
                <a:stretch>
                  <a:fillRect l="-3448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TextBox 1023">
            <a:extLst>
              <a:ext uri="{FF2B5EF4-FFF2-40B4-BE49-F238E27FC236}">
                <a16:creationId xmlns:a16="http://schemas.microsoft.com/office/drawing/2014/main" id="{20719B2D-9323-4222-FFCD-8ACF8BAC9A9A}"/>
              </a:ext>
            </a:extLst>
          </p:cNvPr>
          <p:cNvSpPr txBox="1"/>
          <p:nvPr/>
        </p:nvSpPr>
        <p:spPr>
          <a:xfrm>
            <a:off x="10114348" y="23976609"/>
            <a:ext cx="7030651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→ Fig 4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Minimum (top) and peak Bremsstrahlung (bottom) wavelength (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nλ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 versus 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(left) and 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(right). </a:t>
            </a:r>
          </a:p>
          <a:p>
            <a:pPr>
              <a:spcAft>
                <a:spcPts val="1200"/>
              </a:spcAft>
            </a:pP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- The best fit lines (</a:t>
            </a:r>
            <a:r>
              <a:rPr lang="en-US" sz="4000" b="0" i="0" u="none" strike="noStrike" baseline="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gray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 were generated using a least-squares algorithm. </a:t>
            </a:r>
          </a:p>
          <a:p>
            <a:pPr>
              <a:spcAft>
                <a:spcPts val="1200"/>
              </a:spcAft>
            </a:pP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nλ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has a </a:t>
            </a:r>
            <a:r>
              <a:rPr lang="en-US" sz="4000" b="0" i="0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strong </a:t>
            </a:r>
            <a:r>
              <a:rPr lang="en-US" sz="4000" b="0" i="0" u="sng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negative correlation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with 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and a confident no correlation with </a:t>
            </a:r>
            <a:r>
              <a:rPr lang="en-US" sz="4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4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9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E9EB94-1C51-A88E-D566-CCF25B6226B8}"/>
                  </a:ext>
                </a:extLst>
              </p:cNvPr>
              <p:cNvSpPr txBox="1"/>
              <p:nvPr/>
            </p:nvSpPr>
            <p:spPr>
              <a:xfrm>
                <a:off x="10114348" y="30944117"/>
                <a:ext cx="7033554" cy="670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4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→ Fig 5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at the peak Bremsstrahlung (top) and emission lines (bottom) versus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(left) and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(right).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 All parameters appear to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increase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 both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4000" dirty="0">
                    <a:ea typeface="Cambria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𝐵𝑟𝑒𝑚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non-linear with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4000" dirty="0">
                    <a:ea typeface="Cambria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61.9</m:t>
                        </m:r>
                      </m:sub>
                    </m:sSub>
                  </m:oMath>
                </a14:m>
                <a:r>
                  <a:rPr lang="en-US" sz="4000" dirty="0"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69.7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have a strong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weak </a:t>
                </a:r>
                <a:r>
                  <a:rPr lang="en-US" sz="4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40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positive linear correlation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E9EB94-1C51-A88E-D566-CCF25B62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48" y="30944117"/>
                <a:ext cx="7033554" cy="6709529"/>
              </a:xfrm>
              <a:prstGeom prst="rect">
                <a:avLst/>
              </a:prstGeom>
              <a:blipFill>
                <a:blip r:embed="rId16"/>
                <a:stretch>
                  <a:fillRect l="-3033" t="-1635" r="-3120" b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D72CE-BA71-BD12-CB60-2B5290BB4AC1}"/>
              </a:ext>
            </a:extLst>
          </p:cNvPr>
          <p:cNvSpPr txBox="1"/>
          <p:nvPr/>
        </p:nvSpPr>
        <p:spPr>
          <a:xfrm>
            <a:off x="35864800" y="38034350"/>
            <a:ext cx="209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396664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755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CMMI9</vt:lpstr>
      <vt:lpstr>CMR9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Thresa Sophia</dc:creator>
  <cp:lastModifiedBy>Kelly, Thresa Sophia</cp:lastModifiedBy>
  <cp:revision>91</cp:revision>
  <dcterms:created xsi:type="dcterms:W3CDTF">2022-07-28T01:55:51Z</dcterms:created>
  <dcterms:modified xsi:type="dcterms:W3CDTF">2023-12-02T07:20:45Z</dcterms:modified>
</cp:coreProperties>
</file>